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98" r:id="rId2"/>
    <p:sldId id="463" r:id="rId3"/>
    <p:sldId id="460" r:id="rId4"/>
    <p:sldId id="262" r:id="rId5"/>
    <p:sldId id="263" r:id="rId6"/>
    <p:sldId id="270" r:id="rId7"/>
    <p:sldId id="366" r:id="rId8"/>
    <p:sldId id="275" r:id="rId9"/>
    <p:sldId id="276" r:id="rId10"/>
    <p:sldId id="285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261" r:id="rId19"/>
    <p:sldId id="506" r:id="rId20"/>
    <p:sldId id="457" r:id="rId21"/>
    <p:sldId id="458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54" d="100"/>
          <a:sy n="154" d="100"/>
        </p:scale>
        <p:origin x="-56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85795-1406-4F9F-9C73-302819E8DA90}" type="doc">
      <dgm:prSet loTypeId="urn:microsoft.com/office/officeart/2005/8/layout/orgChart1" loCatId="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4FCD5003-1DDA-4009-ADC8-24C8CA745FAE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ERASMUS+</a:t>
          </a:r>
          <a:endParaRPr lang="tr-TR" sz="1000" b="1" dirty="0">
            <a:latin typeface="Arial"/>
            <a:cs typeface="Arial"/>
          </a:endParaRPr>
        </a:p>
      </dgm:t>
    </dgm:pt>
    <dgm:pt modelId="{6493A970-5E89-4727-BE76-2658E1694B17}" type="parTrans" cxnId="{52EC4194-8AB3-42E6-B539-F962B8860728}">
      <dgm:prSet/>
      <dgm:spPr/>
      <dgm:t>
        <a:bodyPr/>
        <a:lstStyle/>
        <a:p>
          <a:endParaRPr lang="tr-TR"/>
        </a:p>
      </dgm:t>
    </dgm:pt>
    <dgm:pt modelId="{23E0077B-2701-4340-8AB6-04E2F989A25D}" type="sibTrans" cxnId="{52EC4194-8AB3-42E6-B539-F962B8860728}">
      <dgm:prSet/>
      <dgm:spPr/>
      <dgm:t>
        <a:bodyPr/>
        <a:lstStyle/>
        <a:p>
          <a:endParaRPr lang="tr-TR"/>
        </a:p>
      </dgm:t>
    </dgm:pt>
    <dgm:pt modelId="{8DFCD191-0815-44FA-ACE5-E730F6CF66FA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1. Bireysel Hareketlikler</a:t>
          </a:r>
          <a:endParaRPr lang="tr-TR" sz="1000" b="1" dirty="0">
            <a:latin typeface="Arial"/>
            <a:cs typeface="Arial"/>
          </a:endParaRPr>
        </a:p>
      </dgm:t>
    </dgm:pt>
    <dgm:pt modelId="{F8332CC3-B904-4AF0-ABF2-FA9F758A035B}" type="parTrans" cxnId="{AF6C3E99-D3C4-4A87-B2BB-B7B70905B060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476C0AE3-704C-4F06-BF75-9E6BBDF7AAA1}" type="sibTrans" cxnId="{AF6C3E99-D3C4-4A87-B2BB-B7B70905B060}">
      <dgm:prSet/>
      <dgm:spPr/>
      <dgm:t>
        <a:bodyPr/>
        <a:lstStyle/>
        <a:p>
          <a:endParaRPr lang="tr-TR"/>
        </a:p>
      </dgm:t>
    </dgm:pt>
    <dgm:pt modelId="{99A64C2B-57DD-4057-ADFF-B125A4817ED2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Eğitim ve Gençlik Alanındaki Hareketlilik Projeleri</a:t>
          </a:r>
          <a:endParaRPr lang="tr-TR" sz="1000" b="1" dirty="0">
            <a:latin typeface="Arial"/>
            <a:cs typeface="Arial"/>
          </a:endParaRPr>
        </a:p>
      </dgm:t>
    </dgm:pt>
    <dgm:pt modelId="{62B62DEC-F9DC-439B-9CCD-890540052F1B}" type="parTrans" cxnId="{E61927FD-4733-4E0B-8332-89EF63846EE2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3AE8DA29-E8F3-44A4-8C67-8AD615CBE193}" type="sibTrans" cxnId="{E61927FD-4733-4E0B-8332-89EF63846EE2}">
      <dgm:prSet/>
      <dgm:spPr/>
      <dgm:t>
        <a:bodyPr/>
        <a:lstStyle/>
        <a:p>
          <a:endParaRPr lang="tr-TR"/>
        </a:p>
      </dgm:t>
    </dgm:pt>
    <dgm:pt modelId="{F65D8546-24EB-4024-ABDF-5BBB845CA9DC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Stratejik Ortaklıklar</a:t>
          </a:r>
          <a:endParaRPr lang="tr-TR" sz="1000" b="1" dirty="0">
            <a:latin typeface="Arial"/>
            <a:cs typeface="Arial"/>
          </a:endParaRPr>
        </a:p>
      </dgm:t>
    </dgm:pt>
    <dgm:pt modelId="{2816B395-4B76-44BF-A286-33305374AB41}" type="parTrans" cxnId="{B74EC1BA-59A4-4CA7-9E22-A78E2CB9F35E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AA24B5DB-1C3F-4678-BC89-C3812FBA09B3}" type="sibTrans" cxnId="{B74EC1BA-59A4-4CA7-9E22-A78E2CB9F35E}">
      <dgm:prSet/>
      <dgm:spPr/>
      <dgm:t>
        <a:bodyPr/>
        <a:lstStyle/>
        <a:p>
          <a:endParaRPr lang="tr-TR"/>
        </a:p>
      </dgm:t>
    </dgm:pt>
    <dgm:pt modelId="{D48CDD2E-B2FD-4265-BA8F-4372208A16C5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3. Politika </a:t>
          </a:r>
          <a:r>
            <a:rPr lang="tr-TR" sz="1000" b="1" dirty="0">
              <a:latin typeface="Arial"/>
              <a:cs typeface="Arial"/>
            </a:rPr>
            <a:t>Reformlarına Destek</a:t>
          </a:r>
        </a:p>
      </dgm:t>
    </dgm:pt>
    <dgm:pt modelId="{1BAFDD95-0385-4CC7-9B99-11FECB8464E0}" type="parTrans" cxnId="{88AAAF1B-4FD5-4DD9-88B4-A88FAB362445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8AF0055F-51E5-4D59-8C1E-7B864B9F780D}" type="sibTrans" cxnId="{88AAAF1B-4FD5-4DD9-88B4-A88FAB362445}">
      <dgm:prSet/>
      <dgm:spPr/>
      <dgm:t>
        <a:bodyPr/>
        <a:lstStyle/>
        <a:p>
          <a:endParaRPr lang="tr-TR"/>
        </a:p>
      </dgm:t>
    </dgm:pt>
    <dgm:pt modelId="{91B06585-3451-44C5-ADC0-741882800BA2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Gençlik Alanında Kapasite Geliştirme</a:t>
          </a:r>
          <a:endParaRPr lang="tr-TR" sz="1000" b="1" dirty="0">
            <a:latin typeface="Arial"/>
            <a:cs typeface="Arial"/>
          </a:endParaRPr>
        </a:p>
      </dgm:t>
    </dgm:pt>
    <dgm:pt modelId="{0BCA48F7-404A-4A90-B12F-0B5600250BCA}" type="parTrans" cxnId="{6EBA5A4D-1857-42E9-9C4D-524C7C918EAC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5FC01BB1-2CA9-4B00-A1D8-780EEDB9AD73}" type="sibTrans" cxnId="{6EBA5A4D-1857-42E9-9C4D-524C7C918EAC}">
      <dgm:prSet/>
      <dgm:spPr/>
      <dgm:t>
        <a:bodyPr/>
        <a:lstStyle/>
        <a:p>
          <a:endParaRPr lang="tr-TR"/>
        </a:p>
      </dgm:t>
    </dgm:pt>
    <dgm:pt modelId="{D276F823-FFD7-4321-89E5-04B72AD81C79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Bilgi Ortaklıkları</a:t>
          </a:r>
          <a:endParaRPr lang="tr-TR" sz="1000" b="1" dirty="0">
            <a:latin typeface="Arial"/>
            <a:cs typeface="Arial"/>
          </a:endParaRPr>
        </a:p>
      </dgm:t>
    </dgm:pt>
    <dgm:pt modelId="{73D7230A-9E93-4D53-A21C-7E97D5614CC3}" type="parTrans" cxnId="{DB87871E-CBEA-4377-B38A-5817E06CD585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6971EF21-4A4E-4AF4-92C1-D381C3F6A8D1}" type="sibTrans" cxnId="{DB87871E-CBEA-4377-B38A-5817E06CD585}">
      <dgm:prSet/>
      <dgm:spPr/>
      <dgm:t>
        <a:bodyPr/>
        <a:lstStyle/>
        <a:p>
          <a:endParaRPr lang="en-US"/>
        </a:p>
      </dgm:t>
    </dgm:pt>
    <dgm:pt modelId="{B7336D3A-3698-4DAA-8865-D98794F89F6F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Sektörel Beceri Ortaklıkları</a:t>
          </a:r>
          <a:endParaRPr lang="tr-TR" sz="1000" b="1" dirty="0">
            <a:latin typeface="Arial"/>
            <a:cs typeface="Arial"/>
          </a:endParaRPr>
        </a:p>
      </dgm:t>
    </dgm:pt>
    <dgm:pt modelId="{7335E397-BD89-47AD-B474-BECA1396D053}" type="parTrans" cxnId="{070222E8-B028-4BA0-AA79-4D560ACECAC1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EBCC6578-DA76-4AE0-BF7D-7C94FD9192E1}" type="sibTrans" cxnId="{070222E8-B028-4BA0-AA79-4D560ACECAC1}">
      <dgm:prSet/>
      <dgm:spPr/>
      <dgm:t>
        <a:bodyPr/>
        <a:lstStyle/>
        <a:p>
          <a:endParaRPr lang="en-US"/>
        </a:p>
      </dgm:t>
    </dgm:pt>
    <dgm:pt modelId="{24C306DC-DB4A-4E76-A6B4-826FC6340607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Yapılandırılmış Diyalog: Gençlerle gençlik alanındaki karar alıcıların buluşmaları</a:t>
          </a:r>
          <a:endParaRPr lang="en-US" sz="1000" b="0" i="0" dirty="0">
            <a:latin typeface="Arial"/>
            <a:cs typeface="Arial"/>
          </a:endParaRPr>
        </a:p>
      </dgm:t>
    </dgm:pt>
    <dgm:pt modelId="{E96AA9DD-3966-48DC-8205-1822555F1F8E}" type="parTrans" cxnId="{9577B952-4768-4AD8-9826-3E56AA7D34B4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87B09338-1427-4B84-8A6E-463899FD1F58}" type="sibTrans" cxnId="{9577B952-4768-4AD8-9826-3E56AA7D34B4}">
      <dgm:prSet/>
      <dgm:spPr/>
      <dgm:t>
        <a:bodyPr/>
        <a:lstStyle/>
        <a:p>
          <a:endParaRPr lang="en-US"/>
        </a:p>
      </dgm:t>
    </dgm:pt>
    <dgm:pt modelId="{F7EE36D5-E157-4A31-B280-1C8654056DBE}">
      <dgm:prSet custT="1"/>
      <dgm:spPr/>
      <dgm:t>
        <a:bodyPr/>
        <a:lstStyle/>
        <a:p>
          <a:r>
            <a:rPr lang="tr-TR" sz="1000" b="1" i="0" dirty="0" smtClean="0">
              <a:latin typeface="Arial"/>
              <a:cs typeface="Arial"/>
            </a:rPr>
            <a:t>Spor</a:t>
          </a:r>
          <a:endParaRPr lang="en-US" sz="1000" b="1" i="0" dirty="0">
            <a:latin typeface="Arial"/>
            <a:cs typeface="Arial"/>
          </a:endParaRPr>
        </a:p>
      </dgm:t>
    </dgm:pt>
    <dgm:pt modelId="{B8DDCC25-AEB0-47CA-9DBB-D5839EAAD5C1}" type="parTrans" cxnId="{3E91CE84-CB57-475E-B105-9B4C149287DA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84A833E5-197D-43B5-BDE0-DF8467DBC54C}" type="sibTrans" cxnId="{3E91CE84-CB57-475E-B105-9B4C149287DA}">
      <dgm:prSet/>
      <dgm:spPr/>
      <dgm:t>
        <a:bodyPr/>
        <a:lstStyle/>
        <a:p>
          <a:endParaRPr lang="tr-TR"/>
        </a:p>
      </dgm:t>
    </dgm:pt>
    <dgm:pt modelId="{F61F17A6-6411-4464-BEE2-7AC050F255CE}">
      <dgm:prSet custT="1"/>
      <dgm:spPr/>
      <dgm:t>
        <a:bodyPr/>
        <a:lstStyle/>
        <a:p>
          <a:r>
            <a:rPr lang="tr-TR" sz="1000" b="1" i="0" dirty="0" smtClean="0">
              <a:latin typeface="Arial"/>
              <a:cs typeface="Arial"/>
            </a:rPr>
            <a:t>İşbirliği Ortaklıkları</a:t>
          </a:r>
          <a:endParaRPr lang="en-US" sz="1000" b="1" i="0" dirty="0">
            <a:latin typeface="Arial"/>
            <a:cs typeface="Arial"/>
          </a:endParaRPr>
        </a:p>
      </dgm:t>
    </dgm:pt>
    <dgm:pt modelId="{CB568B8D-7269-47A7-9E8D-1E8B9F0EF7AE}" type="parTrans" cxnId="{A0A7D16E-0DD0-40F2-96BB-B08E4E5AC910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16AECBFA-44E3-4685-83EC-4C195715FE48}" type="sibTrans" cxnId="{A0A7D16E-0DD0-40F2-96BB-B08E4E5AC910}">
      <dgm:prSet/>
      <dgm:spPr/>
      <dgm:t>
        <a:bodyPr/>
        <a:lstStyle/>
        <a:p>
          <a:endParaRPr lang="tr-TR"/>
        </a:p>
      </dgm:t>
    </dgm:pt>
    <dgm:pt modelId="{5B0B6E71-5B87-4A23-9B73-C9E7F697CAAC}">
      <dgm:prSet custT="1"/>
      <dgm:spPr/>
      <dgm:t>
        <a:bodyPr/>
        <a:lstStyle/>
        <a:p>
          <a:r>
            <a:rPr lang="tr-TR" sz="1000" b="1" i="0" dirty="0" smtClean="0">
              <a:latin typeface="Arial"/>
              <a:cs typeface="Arial"/>
            </a:rPr>
            <a:t>Kar Amacı Gütmeyen Spor Etkinlikleri</a:t>
          </a:r>
          <a:endParaRPr lang="en-US" sz="1000" b="1" i="0" dirty="0">
            <a:latin typeface="Arial"/>
            <a:cs typeface="Arial"/>
          </a:endParaRPr>
        </a:p>
      </dgm:t>
    </dgm:pt>
    <dgm:pt modelId="{00319DCA-E6BE-4203-90D7-74C5E7A21679}" type="parTrans" cxnId="{9217B83D-A067-4A1F-8DB6-A5C3CA066C1C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D59EE13D-5EFB-4571-8D60-F00091E39FDE}" type="sibTrans" cxnId="{9217B83D-A067-4A1F-8DB6-A5C3CA066C1C}">
      <dgm:prSet/>
      <dgm:spPr/>
      <dgm:t>
        <a:bodyPr/>
        <a:lstStyle/>
        <a:p>
          <a:endParaRPr lang="tr-TR"/>
        </a:p>
      </dgm:t>
    </dgm:pt>
    <dgm:pt modelId="{86D310B4-14A2-49E7-A069-C6BE9918C304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Master Öğrencisi Kredi Garantisi</a:t>
          </a:r>
          <a:endParaRPr lang="tr-TR" sz="1000" b="1" dirty="0">
            <a:latin typeface="Arial"/>
            <a:cs typeface="Arial"/>
          </a:endParaRPr>
        </a:p>
      </dgm:t>
    </dgm:pt>
    <dgm:pt modelId="{13934A6C-9262-4F33-8B9F-70613291DF6C}" type="sibTrans" cxnId="{559041B1-C8B6-4D35-92CD-3D181B30C162}">
      <dgm:prSet/>
      <dgm:spPr/>
      <dgm:t>
        <a:bodyPr/>
        <a:lstStyle/>
        <a:p>
          <a:endParaRPr lang="en-US"/>
        </a:p>
      </dgm:t>
    </dgm:pt>
    <dgm:pt modelId="{F77ED72A-EA8E-4C9D-802A-CB2A0D7B5709}" type="parTrans" cxnId="{559041B1-C8B6-4D35-92CD-3D181B30C162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EDC36394-E1F8-474A-A91D-C7959D3ECFBE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Ortak Master Derecesi</a:t>
          </a:r>
          <a:endParaRPr lang="tr-TR" sz="1000" b="1" dirty="0">
            <a:latin typeface="Arial"/>
            <a:cs typeface="Arial"/>
          </a:endParaRPr>
        </a:p>
      </dgm:t>
    </dgm:pt>
    <dgm:pt modelId="{F81F8CB4-61D8-47E6-8A15-7604FB517D15}" type="sibTrans" cxnId="{110A8DB6-4D3F-4043-BE78-D34F8A643809}">
      <dgm:prSet/>
      <dgm:spPr/>
      <dgm:t>
        <a:bodyPr/>
        <a:lstStyle/>
        <a:p>
          <a:endParaRPr lang="tr-TR"/>
        </a:p>
      </dgm:t>
    </dgm:pt>
    <dgm:pt modelId="{2FF1C966-44D5-499B-80CD-073998F8B5F5}" type="parTrans" cxnId="{110A8DB6-4D3F-4043-BE78-D34F8A643809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DD1EFD2C-99B6-451B-A62A-942F07840743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Geniş Katılımlı Avrupa Gönüllü Hizmeti Organizasyonları</a:t>
          </a:r>
          <a:endParaRPr lang="tr-TR" sz="1000" b="1" dirty="0">
            <a:latin typeface="Arial"/>
            <a:cs typeface="Arial"/>
          </a:endParaRPr>
        </a:p>
      </dgm:t>
    </dgm:pt>
    <dgm:pt modelId="{B3EEF60C-DABE-414A-BA7A-8E520DCFA903}" type="sibTrans" cxnId="{83140E6F-1C5A-435D-9435-0C368F8023EF}">
      <dgm:prSet/>
      <dgm:spPr/>
      <dgm:t>
        <a:bodyPr/>
        <a:lstStyle/>
        <a:p>
          <a:endParaRPr lang="tr-TR"/>
        </a:p>
      </dgm:t>
    </dgm:pt>
    <dgm:pt modelId="{6A036D76-BB30-45D8-8240-C1F0CF810BB7}" type="parTrans" cxnId="{83140E6F-1C5A-435D-9435-0C368F8023EF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BB4B0A47-C618-4F73-AE74-365C7AFF936F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 2. Yenilik ve İyi Uygulamaların Değişimi İçin İşbirliği</a:t>
          </a:r>
          <a:endParaRPr lang="tr-TR" sz="1000" b="1" dirty="0">
            <a:latin typeface="Arial"/>
            <a:cs typeface="Arial"/>
          </a:endParaRPr>
        </a:p>
      </dgm:t>
    </dgm:pt>
    <dgm:pt modelId="{8126C71C-CF99-45B9-81B1-07705864E424}" type="sibTrans" cxnId="{34CFFCB2-0C22-4318-B416-D17C8257351A}">
      <dgm:prSet/>
      <dgm:spPr/>
      <dgm:t>
        <a:bodyPr/>
        <a:lstStyle/>
        <a:p>
          <a:endParaRPr lang="tr-TR"/>
        </a:p>
      </dgm:t>
    </dgm:pt>
    <dgm:pt modelId="{4C7F8959-3BA7-4DA5-9E57-22CD6995CDF3}" type="parTrans" cxnId="{34CFFCB2-0C22-4318-B416-D17C8257351A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B8B5E635-EE52-47A2-B56C-D132E7263821}" type="pres">
      <dgm:prSet presAssocID="{E0885795-1406-4F9F-9C73-302819E8D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CC3890A-601D-4E4D-BCD3-635C17D8D505}" type="pres">
      <dgm:prSet presAssocID="{4FCD5003-1DDA-4009-ADC8-24C8CA745FAE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EA9BA94-580B-42A8-A017-206CF84BB3D9}" type="pres">
      <dgm:prSet presAssocID="{4FCD5003-1DDA-4009-ADC8-24C8CA745FAE}" presName="rootComposite1" presStyleCnt="0"/>
      <dgm:spPr/>
      <dgm:t>
        <a:bodyPr/>
        <a:lstStyle/>
        <a:p>
          <a:endParaRPr lang="tr-TR"/>
        </a:p>
      </dgm:t>
    </dgm:pt>
    <dgm:pt modelId="{E386BD57-5BEB-424F-8A76-788BBD2094C5}" type="pres">
      <dgm:prSet presAssocID="{4FCD5003-1DDA-4009-ADC8-24C8CA745F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77E559-9D9E-4D2E-BDCF-9CC9B3400591}" type="pres">
      <dgm:prSet presAssocID="{4FCD5003-1DDA-4009-ADC8-24C8CA745FAE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52473F2-A6CC-49EA-BAEA-7AD8CC6BCBBA}" type="pres">
      <dgm:prSet presAssocID="{4FCD5003-1DDA-4009-ADC8-24C8CA745FAE}" presName="hierChild2" presStyleCnt="0"/>
      <dgm:spPr/>
      <dgm:t>
        <a:bodyPr/>
        <a:lstStyle/>
        <a:p>
          <a:endParaRPr lang="tr-TR"/>
        </a:p>
      </dgm:t>
    </dgm:pt>
    <dgm:pt modelId="{F7A29120-09C4-4D66-A191-1E05AB79DFAA}" type="pres">
      <dgm:prSet presAssocID="{F8332CC3-B904-4AF0-ABF2-FA9F758A035B}" presName="Name37" presStyleLbl="parChTrans1D2" presStyleIdx="0" presStyleCnt="4"/>
      <dgm:spPr/>
      <dgm:t>
        <a:bodyPr/>
        <a:lstStyle/>
        <a:p>
          <a:endParaRPr lang="tr-TR"/>
        </a:p>
      </dgm:t>
    </dgm:pt>
    <dgm:pt modelId="{0C5B2221-B89E-482D-ADBB-CEB53416F82D}" type="pres">
      <dgm:prSet presAssocID="{8DFCD191-0815-44FA-ACE5-E730F6CF66F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5DF358A-14F7-4E98-9265-1FE67B76FDD1}" type="pres">
      <dgm:prSet presAssocID="{8DFCD191-0815-44FA-ACE5-E730F6CF66FA}" presName="rootComposite" presStyleCnt="0"/>
      <dgm:spPr/>
      <dgm:t>
        <a:bodyPr/>
        <a:lstStyle/>
        <a:p>
          <a:endParaRPr lang="tr-TR"/>
        </a:p>
      </dgm:t>
    </dgm:pt>
    <dgm:pt modelId="{CEA3137E-587A-4AB1-9391-8B75B87C5316}" type="pres">
      <dgm:prSet presAssocID="{8DFCD191-0815-44FA-ACE5-E730F6CF66FA}" presName="rootText" presStyleLbl="node2" presStyleIdx="0" presStyleCnt="4" custLinFactNeighborX="-23080" custLinFactNeighborY="51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7DE2DC-E23A-46CE-962D-101753635B4B}" type="pres">
      <dgm:prSet presAssocID="{8DFCD191-0815-44FA-ACE5-E730F6CF66FA}" presName="rootConnector" presStyleLbl="node2" presStyleIdx="0" presStyleCnt="4"/>
      <dgm:spPr/>
      <dgm:t>
        <a:bodyPr/>
        <a:lstStyle/>
        <a:p>
          <a:endParaRPr lang="tr-TR"/>
        </a:p>
      </dgm:t>
    </dgm:pt>
    <dgm:pt modelId="{DADB2EE1-37E4-4634-A2C9-C6C9B5370AF2}" type="pres">
      <dgm:prSet presAssocID="{8DFCD191-0815-44FA-ACE5-E730F6CF66FA}" presName="hierChild4" presStyleCnt="0"/>
      <dgm:spPr/>
      <dgm:t>
        <a:bodyPr/>
        <a:lstStyle/>
        <a:p>
          <a:endParaRPr lang="tr-TR"/>
        </a:p>
      </dgm:t>
    </dgm:pt>
    <dgm:pt modelId="{B03DF7BD-9515-40EF-945D-419010832676}" type="pres">
      <dgm:prSet presAssocID="{62B62DEC-F9DC-439B-9CCD-890540052F1B}" presName="Name37" presStyleLbl="parChTrans1D3" presStyleIdx="0" presStyleCnt="11"/>
      <dgm:spPr/>
      <dgm:t>
        <a:bodyPr/>
        <a:lstStyle/>
        <a:p>
          <a:endParaRPr lang="tr-TR"/>
        </a:p>
      </dgm:t>
    </dgm:pt>
    <dgm:pt modelId="{97730E75-D319-4129-977D-C528888CD84A}" type="pres">
      <dgm:prSet presAssocID="{99A64C2B-57DD-4057-ADFF-B125A4817ED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A5AAFB1-14A7-4398-AD67-2BB63D9FB211}" type="pres">
      <dgm:prSet presAssocID="{99A64C2B-57DD-4057-ADFF-B125A4817ED2}" presName="rootComposite" presStyleCnt="0"/>
      <dgm:spPr/>
      <dgm:t>
        <a:bodyPr/>
        <a:lstStyle/>
        <a:p>
          <a:endParaRPr lang="tr-TR"/>
        </a:p>
      </dgm:t>
    </dgm:pt>
    <dgm:pt modelId="{0DCB7BC2-2ADA-4E4D-AC43-0173A8651D92}" type="pres">
      <dgm:prSet presAssocID="{99A64C2B-57DD-4057-ADFF-B125A4817ED2}" presName="rootText" presStyleLbl="node3" presStyleIdx="0" presStyleCnt="11" custLinFactNeighborX="-30272" custLinFactNeighborY="-263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04A41ED-D1C1-4AAD-B250-98E57E967494}" type="pres">
      <dgm:prSet presAssocID="{99A64C2B-57DD-4057-ADFF-B125A4817ED2}" presName="rootConnector" presStyleLbl="node3" presStyleIdx="0" presStyleCnt="11"/>
      <dgm:spPr/>
      <dgm:t>
        <a:bodyPr/>
        <a:lstStyle/>
        <a:p>
          <a:endParaRPr lang="tr-TR"/>
        </a:p>
      </dgm:t>
    </dgm:pt>
    <dgm:pt modelId="{1661CDCA-2537-4B75-B9F3-A7DD934A0271}" type="pres">
      <dgm:prSet presAssocID="{99A64C2B-57DD-4057-ADFF-B125A4817ED2}" presName="hierChild4" presStyleCnt="0"/>
      <dgm:spPr/>
      <dgm:t>
        <a:bodyPr/>
        <a:lstStyle/>
        <a:p>
          <a:endParaRPr lang="tr-TR"/>
        </a:p>
      </dgm:t>
    </dgm:pt>
    <dgm:pt modelId="{06CD0A02-383F-4F07-A885-1A97306F97D1}" type="pres">
      <dgm:prSet presAssocID="{99A64C2B-57DD-4057-ADFF-B125A4817ED2}" presName="hierChild5" presStyleCnt="0"/>
      <dgm:spPr/>
      <dgm:t>
        <a:bodyPr/>
        <a:lstStyle/>
        <a:p>
          <a:endParaRPr lang="tr-TR"/>
        </a:p>
      </dgm:t>
    </dgm:pt>
    <dgm:pt modelId="{9BDC7C47-4568-4247-8B86-D4A36AEBCDF2}" type="pres">
      <dgm:prSet presAssocID="{6A036D76-BB30-45D8-8240-C1F0CF810BB7}" presName="Name37" presStyleLbl="parChTrans1D3" presStyleIdx="1" presStyleCnt="11"/>
      <dgm:spPr/>
      <dgm:t>
        <a:bodyPr/>
        <a:lstStyle/>
        <a:p>
          <a:endParaRPr lang="tr-TR"/>
        </a:p>
      </dgm:t>
    </dgm:pt>
    <dgm:pt modelId="{259438AA-EF15-4424-BD60-D5B2715E5FDC}" type="pres">
      <dgm:prSet presAssocID="{DD1EFD2C-99B6-451B-A62A-942F07840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CF30655-8484-4AA1-88A4-D81870357493}" type="pres">
      <dgm:prSet presAssocID="{DD1EFD2C-99B6-451B-A62A-942F07840743}" presName="rootComposite" presStyleCnt="0"/>
      <dgm:spPr/>
      <dgm:t>
        <a:bodyPr/>
        <a:lstStyle/>
        <a:p>
          <a:endParaRPr lang="tr-TR"/>
        </a:p>
      </dgm:t>
    </dgm:pt>
    <dgm:pt modelId="{17933129-5CDC-4C0D-B179-211A366DB10F}" type="pres">
      <dgm:prSet presAssocID="{DD1EFD2C-99B6-451B-A62A-942F07840743}" presName="rootText" presStyleLbl="node3" presStyleIdx="1" presStyleCnt="11" custScaleX="103835" custScaleY="63161" custLinFactY="63193" custLinFactNeighborX="-25137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572524-030F-49A4-AB39-1A2AA83D1F9D}" type="pres">
      <dgm:prSet presAssocID="{DD1EFD2C-99B6-451B-A62A-942F07840743}" presName="rootConnector" presStyleLbl="node3" presStyleIdx="1" presStyleCnt="11"/>
      <dgm:spPr/>
      <dgm:t>
        <a:bodyPr/>
        <a:lstStyle/>
        <a:p>
          <a:endParaRPr lang="tr-TR"/>
        </a:p>
      </dgm:t>
    </dgm:pt>
    <dgm:pt modelId="{2933DA92-B676-499A-B03E-9F9AD5BA18B3}" type="pres">
      <dgm:prSet presAssocID="{DD1EFD2C-99B6-451B-A62A-942F07840743}" presName="hierChild4" presStyleCnt="0"/>
      <dgm:spPr/>
      <dgm:t>
        <a:bodyPr/>
        <a:lstStyle/>
        <a:p>
          <a:endParaRPr lang="tr-TR"/>
        </a:p>
      </dgm:t>
    </dgm:pt>
    <dgm:pt modelId="{3C13FCAD-2EE2-419E-BA35-F07075A7D60B}" type="pres">
      <dgm:prSet presAssocID="{DD1EFD2C-99B6-451B-A62A-942F07840743}" presName="hierChild5" presStyleCnt="0"/>
      <dgm:spPr/>
      <dgm:t>
        <a:bodyPr/>
        <a:lstStyle/>
        <a:p>
          <a:endParaRPr lang="tr-TR"/>
        </a:p>
      </dgm:t>
    </dgm:pt>
    <dgm:pt modelId="{4AB4CD58-261E-4733-A4C2-896332119B46}" type="pres">
      <dgm:prSet presAssocID="{2FF1C966-44D5-499B-80CD-073998F8B5F5}" presName="Name37" presStyleLbl="parChTrans1D3" presStyleIdx="2" presStyleCnt="11"/>
      <dgm:spPr/>
      <dgm:t>
        <a:bodyPr/>
        <a:lstStyle/>
        <a:p>
          <a:endParaRPr lang="tr-TR"/>
        </a:p>
      </dgm:t>
    </dgm:pt>
    <dgm:pt modelId="{93FB388A-31D6-478B-A911-0C41A0179309}" type="pres">
      <dgm:prSet presAssocID="{EDC36394-E1F8-474A-A91D-C7959D3ECFB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4FE7593C-E14C-4EB6-8AEF-726906303AF1}" type="pres">
      <dgm:prSet presAssocID="{EDC36394-E1F8-474A-A91D-C7959D3ECFBE}" presName="rootComposite" presStyleCnt="0"/>
      <dgm:spPr/>
      <dgm:t>
        <a:bodyPr/>
        <a:lstStyle/>
        <a:p>
          <a:endParaRPr lang="tr-TR"/>
        </a:p>
      </dgm:t>
    </dgm:pt>
    <dgm:pt modelId="{3936CEED-0D70-4F90-9270-C1A5605E9FAE}" type="pres">
      <dgm:prSet presAssocID="{EDC36394-E1F8-474A-A91D-C7959D3ECFBE}" presName="rootText" presStyleLbl="node3" presStyleIdx="2" presStyleCnt="11" custScaleX="105375" custScaleY="28401" custLinFactY="28986" custLinFactNeighborX="-26401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132009-43D5-4B29-9828-A3A67EF447B7}" type="pres">
      <dgm:prSet presAssocID="{EDC36394-E1F8-474A-A91D-C7959D3ECFBE}" presName="rootConnector" presStyleLbl="node3" presStyleIdx="2" presStyleCnt="11"/>
      <dgm:spPr/>
      <dgm:t>
        <a:bodyPr/>
        <a:lstStyle/>
        <a:p>
          <a:endParaRPr lang="tr-TR"/>
        </a:p>
      </dgm:t>
    </dgm:pt>
    <dgm:pt modelId="{2AA27CF2-A6B4-4290-8A57-77BA1516AC5F}" type="pres">
      <dgm:prSet presAssocID="{EDC36394-E1F8-474A-A91D-C7959D3ECFBE}" presName="hierChild4" presStyleCnt="0"/>
      <dgm:spPr/>
      <dgm:t>
        <a:bodyPr/>
        <a:lstStyle/>
        <a:p>
          <a:endParaRPr lang="tr-TR"/>
        </a:p>
      </dgm:t>
    </dgm:pt>
    <dgm:pt modelId="{5E3EDF46-B728-42AC-9782-D447B3EF173A}" type="pres">
      <dgm:prSet presAssocID="{EDC36394-E1F8-474A-A91D-C7959D3ECFBE}" presName="hierChild5" presStyleCnt="0"/>
      <dgm:spPr/>
      <dgm:t>
        <a:bodyPr/>
        <a:lstStyle/>
        <a:p>
          <a:endParaRPr lang="tr-TR"/>
        </a:p>
      </dgm:t>
    </dgm:pt>
    <dgm:pt modelId="{CF3BF0E7-F816-4B50-9820-8922C8077EBF}" type="pres">
      <dgm:prSet presAssocID="{F77ED72A-EA8E-4C9D-802A-CB2A0D7B5709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C0BC9D15-3DFA-44EC-9246-416ACB33A643}" type="pres">
      <dgm:prSet presAssocID="{86D310B4-14A2-49E7-A069-C6BE9918C3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276EE5-DEAA-42BB-AFC8-6DF701D55B5B}" type="pres">
      <dgm:prSet presAssocID="{86D310B4-14A2-49E7-A069-C6BE9918C304}" presName="rootComposite" presStyleCnt="0"/>
      <dgm:spPr/>
      <dgm:t>
        <a:bodyPr/>
        <a:lstStyle/>
        <a:p>
          <a:endParaRPr lang="en-US"/>
        </a:p>
      </dgm:t>
    </dgm:pt>
    <dgm:pt modelId="{0F944E3F-91FD-4B12-A9B9-0F32369E0741}" type="pres">
      <dgm:prSet presAssocID="{86D310B4-14A2-49E7-A069-C6BE9918C304}" presName="rootText" presStyleLbl="node3" presStyleIdx="3" presStyleCnt="11" custScaleX="109210" custScaleY="37596" custLinFactNeighborX="-28355" custLinFactNeighborY="99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735FA-A6F9-43A8-8811-A92EB78EAFC1}" type="pres">
      <dgm:prSet presAssocID="{86D310B4-14A2-49E7-A069-C6BE9918C304}" presName="rootConnector" presStyleLbl="node3" presStyleIdx="3" presStyleCnt="11"/>
      <dgm:spPr/>
      <dgm:t>
        <a:bodyPr/>
        <a:lstStyle/>
        <a:p>
          <a:endParaRPr lang="en-US"/>
        </a:p>
      </dgm:t>
    </dgm:pt>
    <dgm:pt modelId="{958405BA-40A8-40A6-8016-58A2609DC287}" type="pres">
      <dgm:prSet presAssocID="{86D310B4-14A2-49E7-A069-C6BE9918C304}" presName="hierChild4" presStyleCnt="0"/>
      <dgm:spPr/>
      <dgm:t>
        <a:bodyPr/>
        <a:lstStyle/>
        <a:p>
          <a:endParaRPr lang="en-US"/>
        </a:p>
      </dgm:t>
    </dgm:pt>
    <dgm:pt modelId="{32F1EC94-03BF-4572-9526-BA4FCE9722E4}" type="pres">
      <dgm:prSet presAssocID="{86D310B4-14A2-49E7-A069-C6BE9918C304}" presName="hierChild5" presStyleCnt="0"/>
      <dgm:spPr/>
      <dgm:t>
        <a:bodyPr/>
        <a:lstStyle/>
        <a:p>
          <a:endParaRPr lang="en-US"/>
        </a:p>
      </dgm:t>
    </dgm:pt>
    <dgm:pt modelId="{26D459D8-D59C-4E25-B740-F68D0465C959}" type="pres">
      <dgm:prSet presAssocID="{8DFCD191-0815-44FA-ACE5-E730F6CF66FA}" presName="hierChild5" presStyleCnt="0"/>
      <dgm:spPr/>
      <dgm:t>
        <a:bodyPr/>
        <a:lstStyle/>
        <a:p>
          <a:endParaRPr lang="tr-TR"/>
        </a:p>
      </dgm:t>
    </dgm:pt>
    <dgm:pt modelId="{325B2E48-792B-424D-94A5-938F33BF730A}" type="pres">
      <dgm:prSet presAssocID="{4C7F8959-3BA7-4DA5-9E57-22CD6995CDF3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718BDF1-F465-4244-9DDC-AEDBAEC49173}" type="pres">
      <dgm:prSet presAssocID="{BB4B0A47-C618-4F73-AE74-365C7AFF936F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B16E839-C880-4C3C-9C99-EE7C55CA3933}" type="pres">
      <dgm:prSet presAssocID="{BB4B0A47-C618-4F73-AE74-365C7AFF936F}" presName="rootComposite" presStyleCnt="0"/>
      <dgm:spPr/>
      <dgm:t>
        <a:bodyPr/>
        <a:lstStyle/>
        <a:p>
          <a:endParaRPr lang="tr-TR"/>
        </a:p>
      </dgm:t>
    </dgm:pt>
    <dgm:pt modelId="{8B5AFE8A-20A8-4F28-A90F-A470F479EF1E}" type="pres">
      <dgm:prSet presAssocID="{BB4B0A47-C618-4F73-AE74-365C7AFF936F}" presName="rootText" presStyleLbl="node2" presStyleIdx="1" presStyleCnt="4" custLinFactNeighborX="-1331" custLinFactNeighborY="51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35C5F51-B589-485D-A0F5-7A27F4275AB6}" type="pres">
      <dgm:prSet presAssocID="{BB4B0A47-C618-4F73-AE74-365C7AFF936F}" presName="rootConnector" presStyleLbl="node2" presStyleIdx="1" presStyleCnt="4"/>
      <dgm:spPr/>
      <dgm:t>
        <a:bodyPr/>
        <a:lstStyle/>
        <a:p>
          <a:endParaRPr lang="tr-TR"/>
        </a:p>
      </dgm:t>
    </dgm:pt>
    <dgm:pt modelId="{63D6C1B3-0A98-494A-A7B8-5DAA350B9897}" type="pres">
      <dgm:prSet presAssocID="{BB4B0A47-C618-4F73-AE74-365C7AFF936F}" presName="hierChild4" presStyleCnt="0"/>
      <dgm:spPr/>
      <dgm:t>
        <a:bodyPr/>
        <a:lstStyle/>
        <a:p>
          <a:endParaRPr lang="tr-TR"/>
        </a:p>
      </dgm:t>
    </dgm:pt>
    <dgm:pt modelId="{370E65F4-0E5C-4407-8C42-26E0C2FB4DB1}" type="pres">
      <dgm:prSet presAssocID="{2816B395-4B76-44BF-A286-33305374AB41}" presName="Name37" presStyleLbl="parChTrans1D3" presStyleIdx="4" presStyleCnt="11"/>
      <dgm:spPr/>
      <dgm:t>
        <a:bodyPr/>
        <a:lstStyle/>
        <a:p>
          <a:endParaRPr lang="tr-TR"/>
        </a:p>
      </dgm:t>
    </dgm:pt>
    <dgm:pt modelId="{D3C4D223-665E-4331-8FF0-29548A8534A8}" type="pres">
      <dgm:prSet presAssocID="{F65D8546-24EB-4024-ABDF-5BBB845CA9D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69CDE4D-DEE5-46E0-9F7A-2963BDE4AB45}" type="pres">
      <dgm:prSet presAssocID="{F65D8546-24EB-4024-ABDF-5BBB845CA9DC}" presName="rootComposite" presStyleCnt="0"/>
      <dgm:spPr/>
      <dgm:t>
        <a:bodyPr/>
        <a:lstStyle/>
        <a:p>
          <a:endParaRPr lang="tr-TR"/>
        </a:p>
      </dgm:t>
    </dgm:pt>
    <dgm:pt modelId="{193DADD1-1A19-475F-97E0-688DDD169A12}" type="pres">
      <dgm:prSet presAssocID="{F65D8546-24EB-4024-ABDF-5BBB845CA9DC}" presName="rootText" presStyleLbl="node3" presStyleIdx="4" presStyleCnt="11" custLinFactNeighborX="-3306" custLinFactNeighborY="-267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76E746-5F06-48DC-B4BB-1AF8B20F5945}" type="pres">
      <dgm:prSet presAssocID="{F65D8546-24EB-4024-ABDF-5BBB845CA9DC}" presName="rootConnector" presStyleLbl="node3" presStyleIdx="4" presStyleCnt="11"/>
      <dgm:spPr/>
      <dgm:t>
        <a:bodyPr/>
        <a:lstStyle/>
        <a:p>
          <a:endParaRPr lang="tr-TR"/>
        </a:p>
      </dgm:t>
    </dgm:pt>
    <dgm:pt modelId="{054DEAEF-5358-4D15-A7D2-7C5F8E7C630A}" type="pres">
      <dgm:prSet presAssocID="{F65D8546-24EB-4024-ABDF-5BBB845CA9DC}" presName="hierChild4" presStyleCnt="0"/>
      <dgm:spPr/>
      <dgm:t>
        <a:bodyPr/>
        <a:lstStyle/>
        <a:p>
          <a:endParaRPr lang="tr-TR"/>
        </a:p>
      </dgm:t>
    </dgm:pt>
    <dgm:pt modelId="{80F70147-8048-4919-B424-9EEA8277DF9C}" type="pres">
      <dgm:prSet presAssocID="{F65D8546-24EB-4024-ABDF-5BBB845CA9DC}" presName="hierChild5" presStyleCnt="0"/>
      <dgm:spPr/>
      <dgm:t>
        <a:bodyPr/>
        <a:lstStyle/>
        <a:p>
          <a:endParaRPr lang="tr-TR"/>
        </a:p>
      </dgm:t>
    </dgm:pt>
    <dgm:pt modelId="{45B89396-7126-4DA4-8677-2F995D1734E6}" type="pres">
      <dgm:prSet presAssocID="{73D7230A-9E93-4D53-A21C-7E97D5614CC3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9FE6F15A-B7BE-4EF2-ADC9-E251D9A315AF}" type="pres">
      <dgm:prSet presAssocID="{D276F823-FFD7-4321-89E5-04B72AD81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BA6706-5C7C-40C7-BC9E-32E7E5D4814E}" type="pres">
      <dgm:prSet presAssocID="{D276F823-FFD7-4321-89E5-04B72AD81C79}" presName="rootComposite" presStyleCnt="0"/>
      <dgm:spPr/>
      <dgm:t>
        <a:bodyPr/>
        <a:lstStyle/>
        <a:p>
          <a:endParaRPr lang="en-US"/>
        </a:p>
      </dgm:t>
    </dgm:pt>
    <dgm:pt modelId="{72FC353D-318D-4E24-B7A5-397EF6BE5B99}" type="pres">
      <dgm:prSet presAssocID="{D276F823-FFD7-4321-89E5-04B72AD81C79}" presName="rootText" presStyleLbl="node3" presStyleIdx="5" presStyleCnt="11" custLinFactNeighborX="-3306" custLinFactNeighborY="96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2CCD2-666E-4A84-A113-040820FB6C96}" type="pres">
      <dgm:prSet presAssocID="{D276F823-FFD7-4321-89E5-04B72AD81C79}" presName="rootConnector" presStyleLbl="node3" presStyleIdx="5" presStyleCnt="11"/>
      <dgm:spPr/>
      <dgm:t>
        <a:bodyPr/>
        <a:lstStyle/>
        <a:p>
          <a:endParaRPr lang="en-US"/>
        </a:p>
      </dgm:t>
    </dgm:pt>
    <dgm:pt modelId="{47E0FDEC-BC92-4CA7-9C55-6CD1008E9729}" type="pres">
      <dgm:prSet presAssocID="{D276F823-FFD7-4321-89E5-04B72AD81C79}" presName="hierChild4" presStyleCnt="0"/>
      <dgm:spPr/>
      <dgm:t>
        <a:bodyPr/>
        <a:lstStyle/>
        <a:p>
          <a:endParaRPr lang="en-US"/>
        </a:p>
      </dgm:t>
    </dgm:pt>
    <dgm:pt modelId="{5CD6C04C-817A-4E38-A94E-6B96473666A0}" type="pres">
      <dgm:prSet presAssocID="{D276F823-FFD7-4321-89E5-04B72AD81C79}" presName="hierChild5" presStyleCnt="0"/>
      <dgm:spPr/>
      <dgm:t>
        <a:bodyPr/>
        <a:lstStyle/>
        <a:p>
          <a:endParaRPr lang="en-US"/>
        </a:p>
      </dgm:t>
    </dgm:pt>
    <dgm:pt modelId="{78CB88F7-3FD1-43ED-AE7F-8B7B7F987BB6}" type="pres">
      <dgm:prSet presAssocID="{7335E397-BD89-47AD-B474-BECA1396D053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1535E1F9-4C74-4AEE-841A-9DAD0F44BFDD}" type="pres">
      <dgm:prSet presAssocID="{B7336D3A-3698-4DAA-8865-D98794F89F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E68B83-5FAA-4DEE-9684-D861C2E6977E}" type="pres">
      <dgm:prSet presAssocID="{B7336D3A-3698-4DAA-8865-D98794F89F6F}" presName="rootComposite" presStyleCnt="0"/>
      <dgm:spPr/>
      <dgm:t>
        <a:bodyPr/>
        <a:lstStyle/>
        <a:p>
          <a:endParaRPr lang="en-US"/>
        </a:p>
      </dgm:t>
    </dgm:pt>
    <dgm:pt modelId="{EA10CC00-22B1-49FD-B544-224003DABECF}" type="pres">
      <dgm:prSet presAssocID="{B7336D3A-3698-4DAA-8865-D98794F89F6F}" presName="rootText" presStyleLbl="node3" presStyleIdx="6" presStyleCnt="11" custScaleX="100000" custLinFactNeighborX="-3306" custLinFactNeighborY="4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ABFAC-5C6C-4942-85C7-6B307F7FDE9D}" type="pres">
      <dgm:prSet presAssocID="{B7336D3A-3698-4DAA-8865-D98794F89F6F}" presName="rootConnector" presStyleLbl="node3" presStyleIdx="6" presStyleCnt="11"/>
      <dgm:spPr/>
      <dgm:t>
        <a:bodyPr/>
        <a:lstStyle/>
        <a:p>
          <a:endParaRPr lang="en-US"/>
        </a:p>
      </dgm:t>
    </dgm:pt>
    <dgm:pt modelId="{E20695D6-EBC1-4524-8E5A-D0C743958728}" type="pres">
      <dgm:prSet presAssocID="{B7336D3A-3698-4DAA-8865-D98794F89F6F}" presName="hierChild4" presStyleCnt="0"/>
      <dgm:spPr/>
      <dgm:t>
        <a:bodyPr/>
        <a:lstStyle/>
        <a:p>
          <a:endParaRPr lang="en-US"/>
        </a:p>
      </dgm:t>
    </dgm:pt>
    <dgm:pt modelId="{A3DB579A-221D-4FBB-828F-718939EEF931}" type="pres">
      <dgm:prSet presAssocID="{B7336D3A-3698-4DAA-8865-D98794F89F6F}" presName="hierChild5" presStyleCnt="0"/>
      <dgm:spPr/>
      <dgm:t>
        <a:bodyPr/>
        <a:lstStyle/>
        <a:p>
          <a:endParaRPr lang="en-US"/>
        </a:p>
      </dgm:t>
    </dgm:pt>
    <dgm:pt modelId="{686CF28B-472A-4E1A-8314-2A22C29FB9D2}" type="pres">
      <dgm:prSet presAssocID="{0BCA48F7-404A-4A90-B12F-0B5600250BCA}" presName="Name37" presStyleLbl="parChTrans1D3" presStyleIdx="7" presStyleCnt="11"/>
      <dgm:spPr/>
      <dgm:t>
        <a:bodyPr/>
        <a:lstStyle/>
        <a:p>
          <a:endParaRPr lang="tr-TR"/>
        </a:p>
      </dgm:t>
    </dgm:pt>
    <dgm:pt modelId="{BDBB0124-8A31-48B8-813B-925741816CEF}" type="pres">
      <dgm:prSet presAssocID="{91B06585-3451-44C5-ADC0-741882800BA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E9AAC6E-C93A-4ECF-8E0B-0EABEA8AE924}" type="pres">
      <dgm:prSet presAssocID="{91B06585-3451-44C5-ADC0-741882800BA2}" presName="rootComposite" presStyleCnt="0"/>
      <dgm:spPr/>
      <dgm:t>
        <a:bodyPr/>
        <a:lstStyle/>
        <a:p>
          <a:endParaRPr lang="tr-TR"/>
        </a:p>
      </dgm:t>
    </dgm:pt>
    <dgm:pt modelId="{02AF39E9-DD2B-46AA-9313-D4F403CEE88D}" type="pres">
      <dgm:prSet presAssocID="{91B06585-3451-44C5-ADC0-741882800BA2}" presName="rootText" presStyleLbl="node3" presStyleIdx="7" presStyleCnt="11" custScaleX="974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500177-B4F1-4053-8C49-DF62EC425AD7}" type="pres">
      <dgm:prSet presAssocID="{91B06585-3451-44C5-ADC0-741882800BA2}" presName="rootConnector" presStyleLbl="node3" presStyleIdx="7" presStyleCnt="11"/>
      <dgm:spPr/>
      <dgm:t>
        <a:bodyPr/>
        <a:lstStyle/>
        <a:p>
          <a:endParaRPr lang="tr-TR"/>
        </a:p>
      </dgm:t>
    </dgm:pt>
    <dgm:pt modelId="{3702B050-C660-47F0-8E3D-E58079D8D697}" type="pres">
      <dgm:prSet presAssocID="{91B06585-3451-44C5-ADC0-741882800BA2}" presName="hierChild4" presStyleCnt="0"/>
      <dgm:spPr/>
      <dgm:t>
        <a:bodyPr/>
        <a:lstStyle/>
        <a:p>
          <a:endParaRPr lang="tr-TR"/>
        </a:p>
      </dgm:t>
    </dgm:pt>
    <dgm:pt modelId="{367D777E-972E-4DBE-A8DB-6E17BBA75017}" type="pres">
      <dgm:prSet presAssocID="{91B06585-3451-44C5-ADC0-741882800BA2}" presName="hierChild5" presStyleCnt="0"/>
      <dgm:spPr/>
      <dgm:t>
        <a:bodyPr/>
        <a:lstStyle/>
        <a:p>
          <a:endParaRPr lang="tr-TR"/>
        </a:p>
      </dgm:t>
    </dgm:pt>
    <dgm:pt modelId="{3A7BA04A-A895-4FC9-B141-3FD6DEBC1DDC}" type="pres">
      <dgm:prSet presAssocID="{BB4B0A47-C618-4F73-AE74-365C7AFF936F}" presName="hierChild5" presStyleCnt="0"/>
      <dgm:spPr/>
      <dgm:t>
        <a:bodyPr/>
        <a:lstStyle/>
        <a:p>
          <a:endParaRPr lang="tr-TR"/>
        </a:p>
      </dgm:t>
    </dgm:pt>
    <dgm:pt modelId="{DA421449-1E02-447B-B806-95D5F667CEC5}" type="pres">
      <dgm:prSet presAssocID="{1BAFDD95-0385-4CC7-9B99-11FECB8464E0}" presName="Name37" presStyleLbl="parChTrans1D2" presStyleIdx="2" presStyleCnt="4"/>
      <dgm:spPr/>
      <dgm:t>
        <a:bodyPr/>
        <a:lstStyle/>
        <a:p>
          <a:endParaRPr lang="tr-TR"/>
        </a:p>
      </dgm:t>
    </dgm:pt>
    <dgm:pt modelId="{4346AD10-4DE2-4A95-9A51-2AF07D35FCF1}" type="pres">
      <dgm:prSet presAssocID="{D48CDD2E-B2FD-4265-BA8F-4372208A16C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9ACC8AE-BCB0-4DD7-9288-8F7BEAA68502}" type="pres">
      <dgm:prSet presAssocID="{D48CDD2E-B2FD-4265-BA8F-4372208A16C5}" presName="rootComposite" presStyleCnt="0"/>
      <dgm:spPr/>
      <dgm:t>
        <a:bodyPr/>
        <a:lstStyle/>
        <a:p>
          <a:endParaRPr lang="tr-TR"/>
        </a:p>
      </dgm:t>
    </dgm:pt>
    <dgm:pt modelId="{CADD1163-8DB1-46C0-B38E-FF49C9CA2841}" type="pres">
      <dgm:prSet presAssocID="{D48CDD2E-B2FD-4265-BA8F-4372208A16C5}" presName="rootText" presStyleLbl="node2" presStyleIdx="2" presStyleCnt="4" custLinFactNeighborX="20419" custLinFactNeighborY="51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782476-16FC-485A-8DB4-06E18D2658A9}" type="pres">
      <dgm:prSet presAssocID="{D48CDD2E-B2FD-4265-BA8F-4372208A16C5}" presName="rootConnector" presStyleLbl="node2" presStyleIdx="2" presStyleCnt="4"/>
      <dgm:spPr/>
      <dgm:t>
        <a:bodyPr/>
        <a:lstStyle/>
        <a:p>
          <a:endParaRPr lang="tr-TR"/>
        </a:p>
      </dgm:t>
    </dgm:pt>
    <dgm:pt modelId="{FD6AC1F2-1DE7-42CE-AFE3-CB85C15C180C}" type="pres">
      <dgm:prSet presAssocID="{D48CDD2E-B2FD-4265-BA8F-4372208A16C5}" presName="hierChild4" presStyleCnt="0"/>
      <dgm:spPr/>
      <dgm:t>
        <a:bodyPr/>
        <a:lstStyle/>
        <a:p>
          <a:endParaRPr lang="tr-TR"/>
        </a:p>
      </dgm:t>
    </dgm:pt>
    <dgm:pt modelId="{13A4729C-999B-452C-A366-180FB2FBCCDE}" type="pres">
      <dgm:prSet presAssocID="{E96AA9DD-3966-48DC-8205-1822555F1F8E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B3960F05-F23D-464A-9FFB-678FB788497B}" type="pres">
      <dgm:prSet presAssocID="{24C306DC-DB4A-4E76-A6B4-826FC6340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23F87C-E174-4E70-A22E-B23842518672}" type="pres">
      <dgm:prSet presAssocID="{24C306DC-DB4A-4E76-A6B4-826FC6340607}" presName="rootComposite" presStyleCnt="0"/>
      <dgm:spPr/>
      <dgm:t>
        <a:bodyPr/>
        <a:lstStyle/>
        <a:p>
          <a:endParaRPr lang="en-US"/>
        </a:p>
      </dgm:t>
    </dgm:pt>
    <dgm:pt modelId="{867094E1-ED80-49B8-9028-9FDEF1188C0C}" type="pres">
      <dgm:prSet presAssocID="{24C306DC-DB4A-4E76-A6B4-826FC6340607}" presName="rootText" presStyleLbl="node3" presStyleIdx="8" presStyleCnt="11" custLinFactNeighborX="14935" custLinFactNeighborY="4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977FC-C582-467F-8D4F-83470DBF6BF7}" type="pres">
      <dgm:prSet presAssocID="{24C306DC-DB4A-4E76-A6B4-826FC6340607}" presName="rootConnector" presStyleLbl="node3" presStyleIdx="8" presStyleCnt="11"/>
      <dgm:spPr/>
      <dgm:t>
        <a:bodyPr/>
        <a:lstStyle/>
        <a:p>
          <a:endParaRPr lang="en-US"/>
        </a:p>
      </dgm:t>
    </dgm:pt>
    <dgm:pt modelId="{AD727521-BBE7-40E9-B586-240251407C27}" type="pres">
      <dgm:prSet presAssocID="{24C306DC-DB4A-4E76-A6B4-826FC6340607}" presName="hierChild4" presStyleCnt="0"/>
      <dgm:spPr/>
      <dgm:t>
        <a:bodyPr/>
        <a:lstStyle/>
        <a:p>
          <a:endParaRPr lang="en-US"/>
        </a:p>
      </dgm:t>
    </dgm:pt>
    <dgm:pt modelId="{801FDF76-3AB9-467C-867E-264ED4C1252D}" type="pres">
      <dgm:prSet presAssocID="{24C306DC-DB4A-4E76-A6B4-826FC6340607}" presName="hierChild5" presStyleCnt="0"/>
      <dgm:spPr/>
      <dgm:t>
        <a:bodyPr/>
        <a:lstStyle/>
        <a:p>
          <a:endParaRPr lang="en-US"/>
        </a:p>
      </dgm:t>
    </dgm:pt>
    <dgm:pt modelId="{32BA7C37-FEE9-42CA-8E45-FDE0E7562A02}" type="pres">
      <dgm:prSet presAssocID="{D48CDD2E-B2FD-4265-BA8F-4372208A16C5}" presName="hierChild5" presStyleCnt="0"/>
      <dgm:spPr/>
      <dgm:t>
        <a:bodyPr/>
        <a:lstStyle/>
        <a:p>
          <a:endParaRPr lang="tr-TR"/>
        </a:p>
      </dgm:t>
    </dgm:pt>
    <dgm:pt modelId="{C335E6E3-5B0F-4EB3-8E71-1A3AAA397A7C}" type="pres">
      <dgm:prSet presAssocID="{B8DDCC25-AEB0-47CA-9DBB-D5839EAAD5C1}" presName="Name37" presStyleLbl="parChTrans1D2" presStyleIdx="3" presStyleCnt="4"/>
      <dgm:spPr/>
      <dgm:t>
        <a:bodyPr/>
        <a:lstStyle/>
        <a:p>
          <a:endParaRPr lang="tr-TR"/>
        </a:p>
      </dgm:t>
    </dgm:pt>
    <dgm:pt modelId="{0414C591-146B-46E5-AE70-5F7A745B41A8}" type="pres">
      <dgm:prSet presAssocID="{F7EE36D5-E157-4A31-B280-1C8654056DB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6782AFC-F970-4F14-9F14-1AA64EA9FE9A}" type="pres">
      <dgm:prSet presAssocID="{F7EE36D5-E157-4A31-B280-1C8654056DBE}" presName="rootComposite" presStyleCnt="0"/>
      <dgm:spPr/>
      <dgm:t>
        <a:bodyPr/>
        <a:lstStyle/>
        <a:p>
          <a:endParaRPr lang="tr-TR"/>
        </a:p>
      </dgm:t>
    </dgm:pt>
    <dgm:pt modelId="{B75F7A15-6C72-4AEE-8A96-8A6EAE6FF517}" type="pres">
      <dgm:prSet presAssocID="{F7EE36D5-E157-4A31-B280-1C8654056DBE}" presName="rootText" presStyleLbl="node2" presStyleIdx="3" presStyleCnt="4" custLinFactNeighborX="26124" custLinFactNeighborY="-212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092A04-8A6E-409E-B309-563F9B818CD3}" type="pres">
      <dgm:prSet presAssocID="{F7EE36D5-E157-4A31-B280-1C8654056DBE}" presName="rootConnector" presStyleLbl="node2" presStyleIdx="3" presStyleCnt="4"/>
      <dgm:spPr/>
      <dgm:t>
        <a:bodyPr/>
        <a:lstStyle/>
        <a:p>
          <a:endParaRPr lang="tr-TR"/>
        </a:p>
      </dgm:t>
    </dgm:pt>
    <dgm:pt modelId="{4782F625-A9D8-4604-871F-E7D823075268}" type="pres">
      <dgm:prSet presAssocID="{F7EE36D5-E157-4A31-B280-1C8654056DBE}" presName="hierChild4" presStyleCnt="0"/>
      <dgm:spPr/>
      <dgm:t>
        <a:bodyPr/>
        <a:lstStyle/>
        <a:p>
          <a:endParaRPr lang="tr-TR"/>
        </a:p>
      </dgm:t>
    </dgm:pt>
    <dgm:pt modelId="{90D53F6C-64C8-40D7-8E77-3B51C1160C48}" type="pres">
      <dgm:prSet presAssocID="{CB568B8D-7269-47A7-9E8D-1E8B9F0EF7AE}" presName="Name37" presStyleLbl="parChTrans1D3" presStyleIdx="9" presStyleCnt="11"/>
      <dgm:spPr/>
      <dgm:t>
        <a:bodyPr/>
        <a:lstStyle/>
        <a:p>
          <a:endParaRPr lang="tr-TR"/>
        </a:p>
      </dgm:t>
    </dgm:pt>
    <dgm:pt modelId="{E76BF4F4-6EC2-46A8-BD49-C0490525B91E}" type="pres">
      <dgm:prSet presAssocID="{F61F17A6-6411-4464-BEE2-7AC050F255C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2A51512-F1AD-4525-87FE-BBB6276FF134}" type="pres">
      <dgm:prSet presAssocID="{F61F17A6-6411-4464-BEE2-7AC050F255CE}" presName="rootComposite" presStyleCnt="0"/>
      <dgm:spPr/>
      <dgm:t>
        <a:bodyPr/>
        <a:lstStyle/>
        <a:p>
          <a:endParaRPr lang="tr-TR"/>
        </a:p>
      </dgm:t>
    </dgm:pt>
    <dgm:pt modelId="{7F737EDC-1F78-4B01-BBD5-7405AE34A8B1}" type="pres">
      <dgm:prSet presAssocID="{F61F17A6-6411-4464-BEE2-7AC050F255CE}" presName="rootText" presStyleLbl="node3" presStyleIdx="9" presStyleCnt="11" custLinFactNeighborX="18285" custLinFactNeighborY="44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DEC2E5-52F6-4913-8F3E-76EDDF30F913}" type="pres">
      <dgm:prSet presAssocID="{F61F17A6-6411-4464-BEE2-7AC050F255CE}" presName="rootConnector" presStyleLbl="node3" presStyleIdx="9" presStyleCnt="11"/>
      <dgm:spPr/>
      <dgm:t>
        <a:bodyPr/>
        <a:lstStyle/>
        <a:p>
          <a:endParaRPr lang="tr-TR"/>
        </a:p>
      </dgm:t>
    </dgm:pt>
    <dgm:pt modelId="{05BE0503-54FD-48B2-A9A6-DC58B13D578A}" type="pres">
      <dgm:prSet presAssocID="{F61F17A6-6411-4464-BEE2-7AC050F255CE}" presName="hierChild4" presStyleCnt="0"/>
      <dgm:spPr/>
      <dgm:t>
        <a:bodyPr/>
        <a:lstStyle/>
        <a:p>
          <a:endParaRPr lang="tr-TR"/>
        </a:p>
      </dgm:t>
    </dgm:pt>
    <dgm:pt modelId="{B88D5CA1-72E5-4BD6-9975-408BD2BE7A2C}" type="pres">
      <dgm:prSet presAssocID="{F61F17A6-6411-4464-BEE2-7AC050F255CE}" presName="hierChild5" presStyleCnt="0"/>
      <dgm:spPr/>
      <dgm:t>
        <a:bodyPr/>
        <a:lstStyle/>
        <a:p>
          <a:endParaRPr lang="tr-TR"/>
        </a:p>
      </dgm:t>
    </dgm:pt>
    <dgm:pt modelId="{729679E6-583A-4651-8C99-EF0544AB6FBC}" type="pres">
      <dgm:prSet presAssocID="{00319DCA-E6BE-4203-90D7-74C5E7A21679}" presName="Name37" presStyleLbl="parChTrans1D3" presStyleIdx="10" presStyleCnt="11"/>
      <dgm:spPr/>
      <dgm:t>
        <a:bodyPr/>
        <a:lstStyle/>
        <a:p>
          <a:endParaRPr lang="tr-TR"/>
        </a:p>
      </dgm:t>
    </dgm:pt>
    <dgm:pt modelId="{015FEA3A-9853-4B8F-B201-38EBCC4D6064}" type="pres">
      <dgm:prSet presAssocID="{5B0B6E71-5B87-4A23-9B73-C9E7F697CAA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942E514-5ABE-43A9-9D41-F9A5F43CF152}" type="pres">
      <dgm:prSet presAssocID="{5B0B6E71-5B87-4A23-9B73-C9E7F697CAAC}" presName="rootComposite" presStyleCnt="0"/>
      <dgm:spPr/>
      <dgm:t>
        <a:bodyPr/>
        <a:lstStyle/>
        <a:p>
          <a:endParaRPr lang="tr-TR"/>
        </a:p>
      </dgm:t>
    </dgm:pt>
    <dgm:pt modelId="{B58649F8-AE15-49A0-BE16-79E1EF8FC2E2}" type="pres">
      <dgm:prSet presAssocID="{5B0B6E71-5B87-4A23-9B73-C9E7F697CAAC}" presName="rootText" presStyleLbl="node3" presStyleIdx="10" presStyleCnt="11" custLinFactNeighborX="18285" custLinFactNeighborY="23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A75C3E-AA2C-45A3-8F5A-22F34C035AF0}" type="pres">
      <dgm:prSet presAssocID="{5B0B6E71-5B87-4A23-9B73-C9E7F697CAAC}" presName="rootConnector" presStyleLbl="node3" presStyleIdx="10" presStyleCnt="11"/>
      <dgm:spPr/>
      <dgm:t>
        <a:bodyPr/>
        <a:lstStyle/>
        <a:p>
          <a:endParaRPr lang="tr-TR"/>
        </a:p>
      </dgm:t>
    </dgm:pt>
    <dgm:pt modelId="{E71C7A24-9976-478D-99CE-AD80DD316077}" type="pres">
      <dgm:prSet presAssocID="{5B0B6E71-5B87-4A23-9B73-C9E7F697CAAC}" presName="hierChild4" presStyleCnt="0"/>
      <dgm:spPr/>
      <dgm:t>
        <a:bodyPr/>
        <a:lstStyle/>
        <a:p>
          <a:endParaRPr lang="tr-TR"/>
        </a:p>
      </dgm:t>
    </dgm:pt>
    <dgm:pt modelId="{0722463B-ABE8-4804-A8B8-B2E876ABFE64}" type="pres">
      <dgm:prSet presAssocID="{5B0B6E71-5B87-4A23-9B73-C9E7F697CAAC}" presName="hierChild5" presStyleCnt="0"/>
      <dgm:spPr/>
      <dgm:t>
        <a:bodyPr/>
        <a:lstStyle/>
        <a:p>
          <a:endParaRPr lang="tr-TR"/>
        </a:p>
      </dgm:t>
    </dgm:pt>
    <dgm:pt modelId="{52035C33-5524-4570-9301-81832EB646B0}" type="pres">
      <dgm:prSet presAssocID="{F7EE36D5-E157-4A31-B280-1C8654056DBE}" presName="hierChild5" presStyleCnt="0"/>
      <dgm:spPr/>
      <dgm:t>
        <a:bodyPr/>
        <a:lstStyle/>
        <a:p>
          <a:endParaRPr lang="tr-TR"/>
        </a:p>
      </dgm:t>
    </dgm:pt>
    <dgm:pt modelId="{49350D9F-B237-4FFA-A931-1D81AECF9837}" type="pres">
      <dgm:prSet presAssocID="{4FCD5003-1DDA-4009-ADC8-24C8CA745FAE}" presName="hierChild3" presStyleCnt="0"/>
      <dgm:spPr/>
      <dgm:t>
        <a:bodyPr/>
        <a:lstStyle/>
        <a:p>
          <a:endParaRPr lang="tr-TR"/>
        </a:p>
      </dgm:t>
    </dgm:pt>
  </dgm:ptLst>
  <dgm:cxnLst>
    <dgm:cxn modelId="{38E653E0-EDC5-495E-BA33-601BA23B437D}" type="presOf" srcId="{1BAFDD95-0385-4CC7-9B99-11FECB8464E0}" destId="{DA421449-1E02-447B-B806-95D5F667CEC5}" srcOrd="0" destOrd="0" presId="urn:microsoft.com/office/officeart/2005/8/layout/orgChart1"/>
    <dgm:cxn modelId="{DFCECA25-2FC8-4878-99BE-1CE6DFCD8720}" type="presOf" srcId="{00319DCA-E6BE-4203-90D7-74C5E7A21679}" destId="{729679E6-583A-4651-8C99-EF0544AB6FBC}" srcOrd="0" destOrd="0" presId="urn:microsoft.com/office/officeart/2005/8/layout/orgChart1"/>
    <dgm:cxn modelId="{17F76478-54F0-44F7-8E27-A1A3511D3A0B}" type="presOf" srcId="{F65D8546-24EB-4024-ABDF-5BBB845CA9DC}" destId="{193DADD1-1A19-475F-97E0-688DDD169A12}" srcOrd="0" destOrd="0" presId="urn:microsoft.com/office/officeart/2005/8/layout/orgChart1"/>
    <dgm:cxn modelId="{D7AB645C-55F3-46D0-82D3-F9927731B178}" type="presOf" srcId="{D276F823-FFD7-4321-89E5-04B72AD81C79}" destId="{AA62CCD2-666E-4A84-A113-040820FB6C96}" srcOrd="1" destOrd="0" presId="urn:microsoft.com/office/officeart/2005/8/layout/orgChart1"/>
    <dgm:cxn modelId="{E61927FD-4733-4E0B-8332-89EF63846EE2}" srcId="{8DFCD191-0815-44FA-ACE5-E730F6CF66FA}" destId="{99A64C2B-57DD-4057-ADFF-B125A4817ED2}" srcOrd="0" destOrd="0" parTransId="{62B62DEC-F9DC-439B-9CCD-890540052F1B}" sibTransId="{3AE8DA29-E8F3-44A4-8C67-8AD615CBE193}"/>
    <dgm:cxn modelId="{974F32BE-5B82-4C00-BF15-25323373BA82}" type="presOf" srcId="{99A64C2B-57DD-4057-ADFF-B125A4817ED2}" destId="{0DCB7BC2-2ADA-4E4D-AC43-0173A8651D92}" srcOrd="0" destOrd="0" presId="urn:microsoft.com/office/officeart/2005/8/layout/orgChart1"/>
    <dgm:cxn modelId="{7EAEB7EE-0ADB-495A-94B1-4BAE6B5E2751}" type="presOf" srcId="{4FCD5003-1DDA-4009-ADC8-24C8CA745FAE}" destId="{E386BD57-5BEB-424F-8A76-788BBD2094C5}" srcOrd="0" destOrd="0" presId="urn:microsoft.com/office/officeart/2005/8/layout/orgChart1"/>
    <dgm:cxn modelId="{9217B83D-A067-4A1F-8DB6-A5C3CA066C1C}" srcId="{F7EE36D5-E157-4A31-B280-1C8654056DBE}" destId="{5B0B6E71-5B87-4A23-9B73-C9E7F697CAAC}" srcOrd="1" destOrd="0" parTransId="{00319DCA-E6BE-4203-90D7-74C5E7A21679}" sibTransId="{D59EE13D-5EFB-4571-8D60-F00091E39FDE}"/>
    <dgm:cxn modelId="{4AFF1A99-5129-43D9-A1B8-BE6CE2E2679B}" type="presOf" srcId="{BB4B0A47-C618-4F73-AE74-365C7AFF936F}" destId="{8B5AFE8A-20A8-4F28-A90F-A470F479EF1E}" srcOrd="0" destOrd="0" presId="urn:microsoft.com/office/officeart/2005/8/layout/orgChart1"/>
    <dgm:cxn modelId="{95D3280C-B951-40B6-9918-48AFFA6E47AB}" type="presOf" srcId="{E0885795-1406-4F9F-9C73-302819E8DA90}" destId="{B8B5E635-EE52-47A2-B56C-D132E7263821}" srcOrd="0" destOrd="0" presId="urn:microsoft.com/office/officeart/2005/8/layout/orgChart1"/>
    <dgm:cxn modelId="{110A8DB6-4D3F-4043-BE78-D34F8A643809}" srcId="{8DFCD191-0815-44FA-ACE5-E730F6CF66FA}" destId="{EDC36394-E1F8-474A-A91D-C7959D3ECFBE}" srcOrd="2" destOrd="0" parTransId="{2FF1C966-44D5-499B-80CD-073998F8B5F5}" sibTransId="{F81F8CB4-61D8-47E6-8A15-7604FB517D15}"/>
    <dgm:cxn modelId="{74697E05-1BCD-440D-BA9E-C9D9B4F666E8}" type="presOf" srcId="{EDC36394-E1F8-474A-A91D-C7959D3ECFBE}" destId="{3936CEED-0D70-4F90-9270-C1A5605E9FAE}" srcOrd="0" destOrd="0" presId="urn:microsoft.com/office/officeart/2005/8/layout/orgChart1"/>
    <dgm:cxn modelId="{00203A3D-088E-4704-80FC-DE2A0D988C44}" type="presOf" srcId="{DD1EFD2C-99B6-451B-A62A-942F07840743}" destId="{17933129-5CDC-4C0D-B179-211A366DB10F}" srcOrd="0" destOrd="0" presId="urn:microsoft.com/office/officeart/2005/8/layout/orgChart1"/>
    <dgm:cxn modelId="{7D1B5ACC-0AE6-4D68-B79D-FEC8E98B9390}" type="presOf" srcId="{D48CDD2E-B2FD-4265-BA8F-4372208A16C5}" destId="{CADD1163-8DB1-46C0-B38E-FF49C9CA2841}" srcOrd="0" destOrd="0" presId="urn:microsoft.com/office/officeart/2005/8/layout/orgChart1"/>
    <dgm:cxn modelId="{4A7DA6C2-808A-4EF9-A278-E49CCBD08908}" type="presOf" srcId="{F8332CC3-B904-4AF0-ABF2-FA9F758A035B}" destId="{F7A29120-09C4-4D66-A191-1E05AB79DFAA}" srcOrd="0" destOrd="0" presId="urn:microsoft.com/office/officeart/2005/8/layout/orgChart1"/>
    <dgm:cxn modelId="{749D7D41-F60A-421C-AB77-D0DC6281ACBB}" type="presOf" srcId="{F7EE36D5-E157-4A31-B280-1C8654056DBE}" destId="{D6092A04-8A6E-409E-B309-563F9B818CD3}" srcOrd="1" destOrd="0" presId="urn:microsoft.com/office/officeart/2005/8/layout/orgChart1"/>
    <dgm:cxn modelId="{E2807010-4985-4FF4-BBB5-02C5CABC66DB}" type="presOf" srcId="{EDC36394-E1F8-474A-A91D-C7959D3ECFBE}" destId="{29132009-43D5-4B29-9828-A3A67EF447B7}" srcOrd="1" destOrd="0" presId="urn:microsoft.com/office/officeart/2005/8/layout/orgChart1"/>
    <dgm:cxn modelId="{B74EC1BA-59A4-4CA7-9E22-A78E2CB9F35E}" srcId="{BB4B0A47-C618-4F73-AE74-365C7AFF936F}" destId="{F65D8546-24EB-4024-ABDF-5BBB845CA9DC}" srcOrd="0" destOrd="0" parTransId="{2816B395-4B76-44BF-A286-33305374AB41}" sibTransId="{AA24B5DB-1C3F-4678-BC89-C3812FBA09B3}"/>
    <dgm:cxn modelId="{F781C63F-6229-4C24-8B0A-47085F38BFC8}" type="presOf" srcId="{0BCA48F7-404A-4A90-B12F-0B5600250BCA}" destId="{686CF28B-472A-4E1A-8314-2A22C29FB9D2}" srcOrd="0" destOrd="0" presId="urn:microsoft.com/office/officeart/2005/8/layout/orgChart1"/>
    <dgm:cxn modelId="{C220FA51-D822-4B5F-BBCE-571C9F0E359A}" type="presOf" srcId="{24C306DC-DB4A-4E76-A6B4-826FC6340607}" destId="{867094E1-ED80-49B8-9028-9FDEF1188C0C}" srcOrd="0" destOrd="0" presId="urn:microsoft.com/office/officeart/2005/8/layout/orgChart1"/>
    <dgm:cxn modelId="{83140E6F-1C5A-435D-9435-0C368F8023EF}" srcId="{8DFCD191-0815-44FA-ACE5-E730F6CF66FA}" destId="{DD1EFD2C-99B6-451B-A62A-942F07840743}" srcOrd="1" destOrd="0" parTransId="{6A036D76-BB30-45D8-8240-C1F0CF810BB7}" sibTransId="{B3EEF60C-DABE-414A-BA7A-8E520DCFA903}"/>
    <dgm:cxn modelId="{F0811AB6-5CFB-4C31-9289-C2BA28176DDC}" type="presOf" srcId="{2816B395-4B76-44BF-A286-33305374AB41}" destId="{370E65F4-0E5C-4407-8C42-26E0C2FB4DB1}" srcOrd="0" destOrd="0" presId="urn:microsoft.com/office/officeart/2005/8/layout/orgChart1"/>
    <dgm:cxn modelId="{B68162E3-BCA5-4471-B46C-6B72333F929D}" type="presOf" srcId="{86D310B4-14A2-49E7-A069-C6BE9918C304}" destId="{0F944E3F-91FD-4B12-A9B9-0F32369E0741}" srcOrd="0" destOrd="0" presId="urn:microsoft.com/office/officeart/2005/8/layout/orgChart1"/>
    <dgm:cxn modelId="{821F82B4-6F71-4613-884B-A2A56AB12A16}" type="presOf" srcId="{B7336D3A-3698-4DAA-8865-D98794F89F6F}" destId="{EA10CC00-22B1-49FD-B544-224003DABECF}" srcOrd="0" destOrd="0" presId="urn:microsoft.com/office/officeart/2005/8/layout/orgChart1"/>
    <dgm:cxn modelId="{8AC25001-89C5-4A31-A389-58F4C088E193}" type="presOf" srcId="{DD1EFD2C-99B6-451B-A62A-942F07840743}" destId="{F1572524-030F-49A4-AB39-1A2AA83D1F9D}" srcOrd="1" destOrd="0" presId="urn:microsoft.com/office/officeart/2005/8/layout/orgChart1"/>
    <dgm:cxn modelId="{52EC4194-8AB3-42E6-B539-F962B8860728}" srcId="{E0885795-1406-4F9F-9C73-302819E8DA90}" destId="{4FCD5003-1DDA-4009-ADC8-24C8CA745FAE}" srcOrd="0" destOrd="0" parTransId="{6493A970-5E89-4727-BE76-2658E1694B17}" sibTransId="{23E0077B-2701-4340-8AB6-04E2F989A25D}"/>
    <dgm:cxn modelId="{97F125C6-3C7F-42E5-87A4-BF59B5642D50}" type="presOf" srcId="{F65D8546-24EB-4024-ABDF-5BBB845CA9DC}" destId="{EA76E746-5F06-48DC-B4BB-1AF8B20F5945}" srcOrd="1" destOrd="0" presId="urn:microsoft.com/office/officeart/2005/8/layout/orgChart1"/>
    <dgm:cxn modelId="{CF5E3939-7B5C-4873-9642-E54628E6DB67}" type="presOf" srcId="{B8DDCC25-AEB0-47CA-9DBB-D5839EAAD5C1}" destId="{C335E6E3-5B0F-4EB3-8E71-1A3AAA397A7C}" srcOrd="0" destOrd="0" presId="urn:microsoft.com/office/officeart/2005/8/layout/orgChart1"/>
    <dgm:cxn modelId="{A0A7D16E-0DD0-40F2-96BB-B08E4E5AC910}" srcId="{F7EE36D5-E157-4A31-B280-1C8654056DBE}" destId="{F61F17A6-6411-4464-BEE2-7AC050F255CE}" srcOrd="0" destOrd="0" parTransId="{CB568B8D-7269-47A7-9E8D-1E8B9F0EF7AE}" sibTransId="{16AECBFA-44E3-4685-83EC-4C195715FE48}"/>
    <dgm:cxn modelId="{583B36BE-1311-403C-81E2-35DE7FD0CA63}" type="presOf" srcId="{6A036D76-BB30-45D8-8240-C1F0CF810BB7}" destId="{9BDC7C47-4568-4247-8B86-D4A36AEBCDF2}" srcOrd="0" destOrd="0" presId="urn:microsoft.com/office/officeart/2005/8/layout/orgChart1"/>
    <dgm:cxn modelId="{C2AC7817-7EA9-4C7B-A630-24A6BC38783A}" type="presOf" srcId="{86D310B4-14A2-49E7-A069-C6BE9918C304}" destId="{3DF735FA-A6F9-43A8-8811-A92EB78EAFC1}" srcOrd="1" destOrd="0" presId="urn:microsoft.com/office/officeart/2005/8/layout/orgChart1"/>
    <dgm:cxn modelId="{6D6DEAC4-0124-49FF-A320-380652682245}" type="presOf" srcId="{8DFCD191-0815-44FA-ACE5-E730F6CF66FA}" destId="{CEA3137E-587A-4AB1-9391-8B75B87C5316}" srcOrd="0" destOrd="0" presId="urn:microsoft.com/office/officeart/2005/8/layout/orgChart1"/>
    <dgm:cxn modelId="{E3564907-6787-460A-9A18-EC6609382C00}" type="presOf" srcId="{F61F17A6-6411-4464-BEE2-7AC050F255CE}" destId="{7F737EDC-1F78-4B01-BBD5-7405AE34A8B1}" srcOrd="0" destOrd="0" presId="urn:microsoft.com/office/officeart/2005/8/layout/orgChart1"/>
    <dgm:cxn modelId="{EE4D82D2-70FA-49A3-8973-21031E9EF3FB}" type="presOf" srcId="{24C306DC-DB4A-4E76-A6B4-826FC6340607}" destId="{3C2977FC-C582-467F-8D4F-83470DBF6BF7}" srcOrd="1" destOrd="0" presId="urn:microsoft.com/office/officeart/2005/8/layout/orgChart1"/>
    <dgm:cxn modelId="{93F8E604-2A21-4900-A55D-FDCD30BD51F3}" type="presOf" srcId="{D48CDD2E-B2FD-4265-BA8F-4372208A16C5}" destId="{E2782476-16FC-485A-8DB4-06E18D2658A9}" srcOrd="1" destOrd="0" presId="urn:microsoft.com/office/officeart/2005/8/layout/orgChart1"/>
    <dgm:cxn modelId="{CC404142-0ABC-480B-AB5C-ADE1D851E8C6}" type="presOf" srcId="{CB568B8D-7269-47A7-9E8D-1E8B9F0EF7AE}" destId="{90D53F6C-64C8-40D7-8E77-3B51C1160C48}" srcOrd="0" destOrd="0" presId="urn:microsoft.com/office/officeart/2005/8/layout/orgChart1"/>
    <dgm:cxn modelId="{9F4DBAAC-0164-4C0A-85BC-7DF05E0E781B}" type="presOf" srcId="{F61F17A6-6411-4464-BEE2-7AC050F255CE}" destId="{A4DEC2E5-52F6-4913-8F3E-76EDDF30F913}" srcOrd="1" destOrd="0" presId="urn:microsoft.com/office/officeart/2005/8/layout/orgChart1"/>
    <dgm:cxn modelId="{8282FF26-D802-4617-B4A2-020DDA37995A}" type="presOf" srcId="{8DFCD191-0815-44FA-ACE5-E730F6CF66FA}" destId="{737DE2DC-E23A-46CE-962D-101753635B4B}" srcOrd="1" destOrd="0" presId="urn:microsoft.com/office/officeart/2005/8/layout/orgChart1"/>
    <dgm:cxn modelId="{559041B1-C8B6-4D35-92CD-3D181B30C162}" srcId="{8DFCD191-0815-44FA-ACE5-E730F6CF66FA}" destId="{86D310B4-14A2-49E7-A069-C6BE9918C304}" srcOrd="3" destOrd="0" parTransId="{F77ED72A-EA8E-4C9D-802A-CB2A0D7B5709}" sibTransId="{13934A6C-9262-4F33-8B9F-70613291DF6C}"/>
    <dgm:cxn modelId="{9577B952-4768-4AD8-9826-3E56AA7D34B4}" srcId="{D48CDD2E-B2FD-4265-BA8F-4372208A16C5}" destId="{24C306DC-DB4A-4E76-A6B4-826FC6340607}" srcOrd="0" destOrd="0" parTransId="{E96AA9DD-3966-48DC-8205-1822555F1F8E}" sibTransId="{87B09338-1427-4B84-8A6E-463899FD1F58}"/>
    <dgm:cxn modelId="{835C8BAF-8489-4D13-8C4D-5DAEAAE773C8}" type="presOf" srcId="{D276F823-FFD7-4321-89E5-04B72AD81C79}" destId="{72FC353D-318D-4E24-B7A5-397EF6BE5B99}" srcOrd="0" destOrd="0" presId="urn:microsoft.com/office/officeart/2005/8/layout/orgChart1"/>
    <dgm:cxn modelId="{3E91CE84-CB57-475E-B105-9B4C149287DA}" srcId="{4FCD5003-1DDA-4009-ADC8-24C8CA745FAE}" destId="{F7EE36D5-E157-4A31-B280-1C8654056DBE}" srcOrd="3" destOrd="0" parTransId="{B8DDCC25-AEB0-47CA-9DBB-D5839EAAD5C1}" sibTransId="{84A833E5-197D-43B5-BDE0-DF8467DBC54C}"/>
    <dgm:cxn modelId="{FA5DAB12-6912-4344-B9B8-AAC0058D114F}" type="presOf" srcId="{62B62DEC-F9DC-439B-9CCD-890540052F1B}" destId="{B03DF7BD-9515-40EF-945D-419010832676}" srcOrd="0" destOrd="0" presId="urn:microsoft.com/office/officeart/2005/8/layout/orgChart1"/>
    <dgm:cxn modelId="{C4DDFB67-6697-4654-A323-D04C6A35815F}" type="presOf" srcId="{B7336D3A-3698-4DAA-8865-D98794F89F6F}" destId="{3CEABFAC-5C6C-4942-85C7-6B307F7FDE9D}" srcOrd="1" destOrd="0" presId="urn:microsoft.com/office/officeart/2005/8/layout/orgChart1"/>
    <dgm:cxn modelId="{D05F345A-9F52-405D-B5F5-0A947CD26295}" type="presOf" srcId="{BB4B0A47-C618-4F73-AE74-365C7AFF936F}" destId="{D35C5F51-B589-485D-A0F5-7A27F4275AB6}" srcOrd="1" destOrd="0" presId="urn:microsoft.com/office/officeart/2005/8/layout/orgChart1"/>
    <dgm:cxn modelId="{EAB9E4C8-0A6F-4592-BCEB-B79A2CEB1E78}" type="presOf" srcId="{F77ED72A-EA8E-4C9D-802A-CB2A0D7B5709}" destId="{CF3BF0E7-F816-4B50-9820-8922C8077EBF}" srcOrd="0" destOrd="0" presId="urn:microsoft.com/office/officeart/2005/8/layout/orgChart1"/>
    <dgm:cxn modelId="{6EBA5A4D-1857-42E9-9C4D-524C7C918EAC}" srcId="{BB4B0A47-C618-4F73-AE74-365C7AFF936F}" destId="{91B06585-3451-44C5-ADC0-741882800BA2}" srcOrd="3" destOrd="0" parTransId="{0BCA48F7-404A-4A90-B12F-0B5600250BCA}" sibTransId="{5FC01BB1-2CA9-4B00-A1D8-780EEDB9AD73}"/>
    <dgm:cxn modelId="{170954C0-400D-4893-8BBA-05EA948EF77E}" type="presOf" srcId="{7335E397-BD89-47AD-B474-BECA1396D053}" destId="{78CB88F7-3FD1-43ED-AE7F-8B7B7F987BB6}" srcOrd="0" destOrd="0" presId="urn:microsoft.com/office/officeart/2005/8/layout/orgChart1"/>
    <dgm:cxn modelId="{DB87871E-CBEA-4377-B38A-5817E06CD585}" srcId="{BB4B0A47-C618-4F73-AE74-365C7AFF936F}" destId="{D276F823-FFD7-4321-89E5-04B72AD81C79}" srcOrd="1" destOrd="0" parTransId="{73D7230A-9E93-4D53-A21C-7E97D5614CC3}" sibTransId="{6971EF21-4A4E-4AF4-92C1-D381C3F6A8D1}"/>
    <dgm:cxn modelId="{6F6DBE67-34F1-4ECE-BD8B-508855BEEBD1}" type="presOf" srcId="{73D7230A-9E93-4D53-A21C-7E97D5614CC3}" destId="{45B89396-7126-4DA4-8677-2F995D1734E6}" srcOrd="0" destOrd="0" presId="urn:microsoft.com/office/officeart/2005/8/layout/orgChart1"/>
    <dgm:cxn modelId="{3DDC6EC2-5B8F-4CA2-B941-F3095D832366}" type="presOf" srcId="{2FF1C966-44D5-499B-80CD-073998F8B5F5}" destId="{4AB4CD58-261E-4733-A4C2-896332119B46}" srcOrd="0" destOrd="0" presId="urn:microsoft.com/office/officeart/2005/8/layout/orgChart1"/>
    <dgm:cxn modelId="{6E749492-C15E-4815-9193-BCFD3C4F21B0}" type="presOf" srcId="{5B0B6E71-5B87-4A23-9B73-C9E7F697CAAC}" destId="{B58649F8-AE15-49A0-BE16-79E1EF8FC2E2}" srcOrd="0" destOrd="0" presId="urn:microsoft.com/office/officeart/2005/8/layout/orgChart1"/>
    <dgm:cxn modelId="{DFE244F4-D828-4F45-9E3D-4135E78F4273}" type="presOf" srcId="{91B06585-3451-44C5-ADC0-741882800BA2}" destId="{02AF39E9-DD2B-46AA-9313-D4F403CEE88D}" srcOrd="0" destOrd="0" presId="urn:microsoft.com/office/officeart/2005/8/layout/orgChart1"/>
    <dgm:cxn modelId="{03F8E475-430E-44B5-BD7D-259D2A56B3B7}" type="presOf" srcId="{99A64C2B-57DD-4057-ADFF-B125A4817ED2}" destId="{404A41ED-D1C1-4AAD-B250-98E57E967494}" srcOrd="1" destOrd="0" presId="urn:microsoft.com/office/officeart/2005/8/layout/orgChart1"/>
    <dgm:cxn modelId="{BAB1F243-CF47-4F05-A22C-E58AE9F0FFF6}" type="presOf" srcId="{E96AA9DD-3966-48DC-8205-1822555F1F8E}" destId="{13A4729C-999B-452C-A366-180FB2FBCCDE}" srcOrd="0" destOrd="0" presId="urn:microsoft.com/office/officeart/2005/8/layout/orgChart1"/>
    <dgm:cxn modelId="{B1F64A88-64AD-40C7-9327-754A4C78EF2A}" type="presOf" srcId="{4C7F8959-3BA7-4DA5-9E57-22CD6995CDF3}" destId="{325B2E48-792B-424D-94A5-938F33BF730A}" srcOrd="0" destOrd="0" presId="urn:microsoft.com/office/officeart/2005/8/layout/orgChart1"/>
    <dgm:cxn modelId="{8F7F3A44-73F8-4A16-9775-E48B22949833}" type="presOf" srcId="{F7EE36D5-E157-4A31-B280-1C8654056DBE}" destId="{B75F7A15-6C72-4AEE-8A96-8A6EAE6FF517}" srcOrd="0" destOrd="0" presId="urn:microsoft.com/office/officeart/2005/8/layout/orgChart1"/>
    <dgm:cxn modelId="{34CFFCB2-0C22-4318-B416-D17C8257351A}" srcId="{4FCD5003-1DDA-4009-ADC8-24C8CA745FAE}" destId="{BB4B0A47-C618-4F73-AE74-365C7AFF936F}" srcOrd="1" destOrd="0" parTransId="{4C7F8959-3BA7-4DA5-9E57-22CD6995CDF3}" sibTransId="{8126C71C-CF99-45B9-81B1-07705864E424}"/>
    <dgm:cxn modelId="{070222E8-B028-4BA0-AA79-4D560ACECAC1}" srcId="{BB4B0A47-C618-4F73-AE74-365C7AFF936F}" destId="{B7336D3A-3698-4DAA-8865-D98794F89F6F}" srcOrd="2" destOrd="0" parTransId="{7335E397-BD89-47AD-B474-BECA1396D053}" sibTransId="{EBCC6578-DA76-4AE0-BF7D-7C94FD9192E1}"/>
    <dgm:cxn modelId="{25B39DCD-7551-4BCB-9BDA-4C20D64C68F0}" type="presOf" srcId="{91B06585-3451-44C5-ADC0-741882800BA2}" destId="{FA500177-B4F1-4053-8C49-DF62EC425AD7}" srcOrd="1" destOrd="0" presId="urn:microsoft.com/office/officeart/2005/8/layout/orgChart1"/>
    <dgm:cxn modelId="{88AAAF1B-4FD5-4DD9-88B4-A88FAB362445}" srcId="{4FCD5003-1DDA-4009-ADC8-24C8CA745FAE}" destId="{D48CDD2E-B2FD-4265-BA8F-4372208A16C5}" srcOrd="2" destOrd="0" parTransId="{1BAFDD95-0385-4CC7-9B99-11FECB8464E0}" sibTransId="{8AF0055F-51E5-4D59-8C1E-7B864B9F780D}"/>
    <dgm:cxn modelId="{77180165-E920-4E96-AA52-8A875EE31D34}" type="presOf" srcId="{5B0B6E71-5B87-4A23-9B73-C9E7F697CAAC}" destId="{ADA75C3E-AA2C-45A3-8F5A-22F34C035AF0}" srcOrd="1" destOrd="0" presId="urn:microsoft.com/office/officeart/2005/8/layout/orgChart1"/>
    <dgm:cxn modelId="{AF6C3E99-D3C4-4A87-B2BB-B7B70905B060}" srcId="{4FCD5003-1DDA-4009-ADC8-24C8CA745FAE}" destId="{8DFCD191-0815-44FA-ACE5-E730F6CF66FA}" srcOrd="0" destOrd="0" parTransId="{F8332CC3-B904-4AF0-ABF2-FA9F758A035B}" sibTransId="{476C0AE3-704C-4F06-BF75-9E6BBDF7AAA1}"/>
    <dgm:cxn modelId="{F28533E5-BF69-45C8-BF54-29551C5C47E7}" type="presOf" srcId="{4FCD5003-1DDA-4009-ADC8-24C8CA745FAE}" destId="{DA77E559-9D9E-4D2E-BDCF-9CC9B3400591}" srcOrd="1" destOrd="0" presId="urn:microsoft.com/office/officeart/2005/8/layout/orgChart1"/>
    <dgm:cxn modelId="{510AFE60-E40F-4331-9D8D-A33AA24FC07F}" type="presParOf" srcId="{B8B5E635-EE52-47A2-B56C-D132E7263821}" destId="{2CC3890A-601D-4E4D-BCD3-635C17D8D505}" srcOrd="0" destOrd="0" presId="urn:microsoft.com/office/officeart/2005/8/layout/orgChart1"/>
    <dgm:cxn modelId="{475EF8FD-D6F3-444F-A116-514A2730D9F8}" type="presParOf" srcId="{2CC3890A-601D-4E4D-BCD3-635C17D8D505}" destId="{0EA9BA94-580B-42A8-A017-206CF84BB3D9}" srcOrd="0" destOrd="0" presId="urn:microsoft.com/office/officeart/2005/8/layout/orgChart1"/>
    <dgm:cxn modelId="{CAEA41BB-E172-4F27-BCE3-4190386D98DE}" type="presParOf" srcId="{0EA9BA94-580B-42A8-A017-206CF84BB3D9}" destId="{E386BD57-5BEB-424F-8A76-788BBD2094C5}" srcOrd="0" destOrd="0" presId="urn:microsoft.com/office/officeart/2005/8/layout/orgChart1"/>
    <dgm:cxn modelId="{F4231CCE-A639-44A5-B693-84A6518179B7}" type="presParOf" srcId="{0EA9BA94-580B-42A8-A017-206CF84BB3D9}" destId="{DA77E559-9D9E-4D2E-BDCF-9CC9B3400591}" srcOrd="1" destOrd="0" presId="urn:microsoft.com/office/officeart/2005/8/layout/orgChart1"/>
    <dgm:cxn modelId="{42BA9EF3-B678-456C-A4D9-BACCBE276D35}" type="presParOf" srcId="{2CC3890A-601D-4E4D-BCD3-635C17D8D505}" destId="{C52473F2-A6CC-49EA-BAEA-7AD8CC6BCBBA}" srcOrd="1" destOrd="0" presId="urn:microsoft.com/office/officeart/2005/8/layout/orgChart1"/>
    <dgm:cxn modelId="{AC58639C-2669-40CB-BF5E-D773979F5DA7}" type="presParOf" srcId="{C52473F2-A6CC-49EA-BAEA-7AD8CC6BCBBA}" destId="{F7A29120-09C4-4D66-A191-1E05AB79DFAA}" srcOrd="0" destOrd="0" presId="urn:microsoft.com/office/officeart/2005/8/layout/orgChart1"/>
    <dgm:cxn modelId="{80FD962C-F20C-4668-B31A-16C817C192E3}" type="presParOf" srcId="{C52473F2-A6CC-49EA-BAEA-7AD8CC6BCBBA}" destId="{0C5B2221-B89E-482D-ADBB-CEB53416F82D}" srcOrd="1" destOrd="0" presId="urn:microsoft.com/office/officeart/2005/8/layout/orgChart1"/>
    <dgm:cxn modelId="{6DCB7664-8B68-403D-B069-68C423EA2AB2}" type="presParOf" srcId="{0C5B2221-B89E-482D-ADBB-CEB53416F82D}" destId="{95DF358A-14F7-4E98-9265-1FE67B76FDD1}" srcOrd="0" destOrd="0" presId="urn:microsoft.com/office/officeart/2005/8/layout/orgChart1"/>
    <dgm:cxn modelId="{7C88B7E5-39E6-4A1F-B480-8994D602000A}" type="presParOf" srcId="{95DF358A-14F7-4E98-9265-1FE67B76FDD1}" destId="{CEA3137E-587A-4AB1-9391-8B75B87C5316}" srcOrd="0" destOrd="0" presId="urn:microsoft.com/office/officeart/2005/8/layout/orgChart1"/>
    <dgm:cxn modelId="{4C14E407-7EFF-486C-AEB7-B7F50A269CEB}" type="presParOf" srcId="{95DF358A-14F7-4E98-9265-1FE67B76FDD1}" destId="{737DE2DC-E23A-46CE-962D-101753635B4B}" srcOrd="1" destOrd="0" presId="urn:microsoft.com/office/officeart/2005/8/layout/orgChart1"/>
    <dgm:cxn modelId="{FADC8CAA-87E0-4E0B-82DF-7C3EA20B4A00}" type="presParOf" srcId="{0C5B2221-B89E-482D-ADBB-CEB53416F82D}" destId="{DADB2EE1-37E4-4634-A2C9-C6C9B5370AF2}" srcOrd="1" destOrd="0" presId="urn:microsoft.com/office/officeart/2005/8/layout/orgChart1"/>
    <dgm:cxn modelId="{B451D834-DE76-4E3E-9E40-F77C4E7C6110}" type="presParOf" srcId="{DADB2EE1-37E4-4634-A2C9-C6C9B5370AF2}" destId="{B03DF7BD-9515-40EF-945D-419010832676}" srcOrd="0" destOrd="0" presId="urn:microsoft.com/office/officeart/2005/8/layout/orgChart1"/>
    <dgm:cxn modelId="{7F3CCA45-ACF9-4E6E-A001-F5FDD5B0C2EE}" type="presParOf" srcId="{DADB2EE1-37E4-4634-A2C9-C6C9B5370AF2}" destId="{97730E75-D319-4129-977D-C528888CD84A}" srcOrd="1" destOrd="0" presId="urn:microsoft.com/office/officeart/2005/8/layout/orgChart1"/>
    <dgm:cxn modelId="{9A8B9401-5A3E-4EE9-82E4-14749C65EBBC}" type="presParOf" srcId="{97730E75-D319-4129-977D-C528888CD84A}" destId="{0A5AAFB1-14A7-4398-AD67-2BB63D9FB211}" srcOrd="0" destOrd="0" presId="urn:microsoft.com/office/officeart/2005/8/layout/orgChart1"/>
    <dgm:cxn modelId="{5330B73F-D6A4-4DEA-A802-F4A9673BC52A}" type="presParOf" srcId="{0A5AAFB1-14A7-4398-AD67-2BB63D9FB211}" destId="{0DCB7BC2-2ADA-4E4D-AC43-0173A8651D92}" srcOrd="0" destOrd="0" presId="urn:microsoft.com/office/officeart/2005/8/layout/orgChart1"/>
    <dgm:cxn modelId="{31D2EA33-BD61-4A9E-B5E7-EA25C94F2B95}" type="presParOf" srcId="{0A5AAFB1-14A7-4398-AD67-2BB63D9FB211}" destId="{404A41ED-D1C1-4AAD-B250-98E57E967494}" srcOrd="1" destOrd="0" presId="urn:microsoft.com/office/officeart/2005/8/layout/orgChart1"/>
    <dgm:cxn modelId="{C08D229C-F040-4FC3-984F-C6C93E849514}" type="presParOf" srcId="{97730E75-D319-4129-977D-C528888CD84A}" destId="{1661CDCA-2537-4B75-B9F3-A7DD934A0271}" srcOrd="1" destOrd="0" presId="urn:microsoft.com/office/officeart/2005/8/layout/orgChart1"/>
    <dgm:cxn modelId="{2BC46087-6817-4448-81E3-A3228ABBFAE4}" type="presParOf" srcId="{97730E75-D319-4129-977D-C528888CD84A}" destId="{06CD0A02-383F-4F07-A885-1A97306F97D1}" srcOrd="2" destOrd="0" presId="urn:microsoft.com/office/officeart/2005/8/layout/orgChart1"/>
    <dgm:cxn modelId="{3ECF50BC-4438-476E-AB4C-FA512D7E77EB}" type="presParOf" srcId="{DADB2EE1-37E4-4634-A2C9-C6C9B5370AF2}" destId="{9BDC7C47-4568-4247-8B86-D4A36AEBCDF2}" srcOrd="2" destOrd="0" presId="urn:microsoft.com/office/officeart/2005/8/layout/orgChart1"/>
    <dgm:cxn modelId="{4DDED45A-7DF3-42D9-B2B6-A6673B1786C1}" type="presParOf" srcId="{DADB2EE1-37E4-4634-A2C9-C6C9B5370AF2}" destId="{259438AA-EF15-4424-BD60-D5B2715E5FDC}" srcOrd="3" destOrd="0" presId="urn:microsoft.com/office/officeart/2005/8/layout/orgChart1"/>
    <dgm:cxn modelId="{6001293D-3F62-41A3-A05D-A657C8F0D7B3}" type="presParOf" srcId="{259438AA-EF15-4424-BD60-D5B2715E5FDC}" destId="{9CF30655-8484-4AA1-88A4-D81870357493}" srcOrd="0" destOrd="0" presId="urn:microsoft.com/office/officeart/2005/8/layout/orgChart1"/>
    <dgm:cxn modelId="{E8AA9A07-8692-414C-B78B-58CD2D5ADA04}" type="presParOf" srcId="{9CF30655-8484-4AA1-88A4-D81870357493}" destId="{17933129-5CDC-4C0D-B179-211A366DB10F}" srcOrd="0" destOrd="0" presId="urn:microsoft.com/office/officeart/2005/8/layout/orgChart1"/>
    <dgm:cxn modelId="{E7F20666-9078-40DF-B34B-1AECB39A2428}" type="presParOf" srcId="{9CF30655-8484-4AA1-88A4-D81870357493}" destId="{F1572524-030F-49A4-AB39-1A2AA83D1F9D}" srcOrd="1" destOrd="0" presId="urn:microsoft.com/office/officeart/2005/8/layout/orgChart1"/>
    <dgm:cxn modelId="{5E878CB2-FDB4-4D86-AA29-8EFF84F2B801}" type="presParOf" srcId="{259438AA-EF15-4424-BD60-D5B2715E5FDC}" destId="{2933DA92-B676-499A-B03E-9F9AD5BA18B3}" srcOrd="1" destOrd="0" presId="urn:microsoft.com/office/officeart/2005/8/layout/orgChart1"/>
    <dgm:cxn modelId="{89F40FEC-8689-4530-A0B7-FA876F0B2DDE}" type="presParOf" srcId="{259438AA-EF15-4424-BD60-D5B2715E5FDC}" destId="{3C13FCAD-2EE2-419E-BA35-F07075A7D60B}" srcOrd="2" destOrd="0" presId="urn:microsoft.com/office/officeart/2005/8/layout/orgChart1"/>
    <dgm:cxn modelId="{2DBB63AD-8A87-4BD1-BD54-8C98A216F09F}" type="presParOf" srcId="{DADB2EE1-37E4-4634-A2C9-C6C9B5370AF2}" destId="{4AB4CD58-261E-4733-A4C2-896332119B46}" srcOrd="4" destOrd="0" presId="urn:microsoft.com/office/officeart/2005/8/layout/orgChart1"/>
    <dgm:cxn modelId="{6E8B1932-459D-4DB1-B379-9106E5F77D37}" type="presParOf" srcId="{DADB2EE1-37E4-4634-A2C9-C6C9B5370AF2}" destId="{93FB388A-31D6-478B-A911-0C41A0179309}" srcOrd="5" destOrd="0" presId="urn:microsoft.com/office/officeart/2005/8/layout/orgChart1"/>
    <dgm:cxn modelId="{22656643-FD1A-4C70-BDE0-4FE3362EA33D}" type="presParOf" srcId="{93FB388A-31D6-478B-A911-0C41A0179309}" destId="{4FE7593C-E14C-4EB6-8AEF-726906303AF1}" srcOrd="0" destOrd="0" presId="urn:microsoft.com/office/officeart/2005/8/layout/orgChart1"/>
    <dgm:cxn modelId="{B8CB0636-936B-47AB-8FBC-427731F6C5CC}" type="presParOf" srcId="{4FE7593C-E14C-4EB6-8AEF-726906303AF1}" destId="{3936CEED-0D70-4F90-9270-C1A5605E9FAE}" srcOrd="0" destOrd="0" presId="urn:microsoft.com/office/officeart/2005/8/layout/orgChart1"/>
    <dgm:cxn modelId="{30D91BD6-16E0-48F4-B4EE-955395B86F60}" type="presParOf" srcId="{4FE7593C-E14C-4EB6-8AEF-726906303AF1}" destId="{29132009-43D5-4B29-9828-A3A67EF447B7}" srcOrd="1" destOrd="0" presId="urn:microsoft.com/office/officeart/2005/8/layout/orgChart1"/>
    <dgm:cxn modelId="{C82D3E08-0027-4599-A052-C45F5D23ECE1}" type="presParOf" srcId="{93FB388A-31D6-478B-A911-0C41A0179309}" destId="{2AA27CF2-A6B4-4290-8A57-77BA1516AC5F}" srcOrd="1" destOrd="0" presId="urn:microsoft.com/office/officeart/2005/8/layout/orgChart1"/>
    <dgm:cxn modelId="{062DAF48-199D-4203-8448-2B63DD385D06}" type="presParOf" srcId="{93FB388A-31D6-478B-A911-0C41A0179309}" destId="{5E3EDF46-B728-42AC-9782-D447B3EF173A}" srcOrd="2" destOrd="0" presId="urn:microsoft.com/office/officeart/2005/8/layout/orgChart1"/>
    <dgm:cxn modelId="{5C3CBA3F-64FB-4D89-81D3-95F0418FC22F}" type="presParOf" srcId="{DADB2EE1-37E4-4634-A2C9-C6C9B5370AF2}" destId="{CF3BF0E7-F816-4B50-9820-8922C8077EBF}" srcOrd="6" destOrd="0" presId="urn:microsoft.com/office/officeart/2005/8/layout/orgChart1"/>
    <dgm:cxn modelId="{BC885872-8FA9-43DF-89E2-45E3CA3BBA27}" type="presParOf" srcId="{DADB2EE1-37E4-4634-A2C9-C6C9B5370AF2}" destId="{C0BC9D15-3DFA-44EC-9246-416ACB33A643}" srcOrd="7" destOrd="0" presId="urn:microsoft.com/office/officeart/2005/8/layout/orgChart1"/>
    <dgm:cxn modelId="{62678C71-D1EB-4FC1-867E-B8FC17949B37}" type="presParOf" srcId="{C0BC9D15-3DFA-44EC-9246-416ACB33A643}" destId="{79276EE5-DEAA-42BB-AFC8-6DF701D55B5B}" srcOrd="0" destOrd="0" presId="urn:microsoft.com/office/officeart/2005/8/layout/orgChart1"/>
    <dgm:cxn modelId="{A2CE2D7B-B240-4FAD-B44D-26D23B42021D}" type="presParOf" srcId="{79276EE5-DEAA-42BB-AFC8-6DF701D55B5B}" destId="{0F944E3F-91FD-4B12-A9B9-0F32369E0741}" srcOrd="0" destOrd="0" presId="urn:microsoft.com/office/officeart/2005/8/layout/orgChart1"/>
    <dgm:cxn modelId="{99B9BD35-63E6-4B34-B1D0-DAD00469C4CA}" type="presParOf" srcId="{79276EE5-DEAA-42BB-AFC8-6DF701D55B5B}" destId="{3DF735FA-A6F9-43A8-8811-A92EB78EAFC1}" srcOrd="1" destOrd="0" presId="urn:microsoft.com/office/officeart/2005/8/layout/orgChart1"/>
    <dgm:cxn modelId="{C58C935B-8DE8-4776-8B35-61EA8F80DB1B}" type="presParOf" srcId="{C0BC9D15-3DFA-44EC-9246-416ACB33A643}" destId="{958405BA-40A8-40A6-8016-58A2609DC287}" srcOrd="1" destOrd="0" presId="urn:microsoft.com/office/officeart/2005/8/layout/orgChart1"/>
    <dgm:cxn modelId="{93C177C3-9BF0-4E7A-920D-E27FE0D86D1D}" type="presParOf" srcId="{C0BC9D15-3DFA-44EC-9246-416ACB33A643}" destId="{32F1EC94-03BF-4572-9526-BA4FCE9722E4}" srcOrd="2" destOrd="0" presId="urn:microsoft.com/office/officeart/2005/8/layout/orgChart1"/>
    <dgm:cxn modelId="{9B64BB91-FCD5-4915-83D0-3FDD01775364}" type="presParOf" srcId="{0C5B2221-B89E-482D-ADBB-CEB53416F82D}" destId="{26D459D8-D59C-4E25-B740-F68D0465C959}" srcOrd="2" destOrd="0" presId="urn:microsoft.com/office/officeart/2005/8/layout/orgChart1"/>
    <dgm:cxn modelId="{E685EF3B-2E40-4D17-B8CC-F7A4530E9AED}" type="presParOf" srcId="{C52473F2-A6CC-49EA-BAEA-7AD8CC6BCBBA}" destId="{325B2E48-792B-424D-94A5-938F33BF730A}" srcOrd="2" destOrd="0" presId="urn:microsoft.com/office/officeart/2005/8/layout/orgChart1"/>
    <dgm:cxn modelId="{F2048F9D-664E-4320-BE24-24B40643786F}" type="presParOf" srcId="{C52473F2-A6CC-49EA-BAEA-7AD8CC6BCBBA}" destId="{2718BDF1-F465-4244-9DDC-AEDBAEC49173}" srcOrd="3" destOrd="0" presId="urn:microsoft.com/office/officeart/2005/8/layout/orgChart1"/>
    <dgm:cxn modelId="{A605D235-91D9-46E6-9B85-2BF8C95AAB2F}" type="presParOf" srcId="{2718BDF1-F465-4244-9DDC-AEDBAEC49173}" destId="{6B16E839-C880-4C3C-9C99-EE7C55CA3933}" srcOrd="0" destOrd="0" presId="urn:microsoft.com/office/officeart/2005/8/layout/orgChart1"/>
    <dgm:cxn modelId="{BAC24929-BB20-4840-84EC-EFEC0EFD99BF}" type="presParOf" srcId="{6B16E839-C880-4C3C-9C99-EE7C55CA3933}" destId="{8B5AFE8A-20A8-4F28-A90F-A470F479EF1E}" srcOrd="0" destOrd="0" presId="urn:microsoft.com/office/officeart/2005/8/layout/orgChart1"/>
    <dgm:cxn modelId="{D7F1922F-4DDB-41E9-BCF1-B918D5EB987E}" type="presParOf" srcId="{6B16E839-C880-4C3C-9C99-EE7C55CA3933}" destId="{D35C5F51-B589-485D-A0F5-7A27F4275AB6}" srcOrd="1" destOrd="0" presId="urn:microsoft.com/office/officeart/2005/8/layout/orgChart1"/>
    <dgm:cxn modelId="{16FAA782-B550-411F-9281-23D89036DD8D}" type="presParOf" srcId="{2718BDF1-F465-4244-9DDC-AEDBAEC49173}" destId="{63D6C1B3-0A98-494A-A7B8-5DAA350B9897}" srcOrd="1" destOrd="0" presId="urn:microsoft.com/office/officeart/2005/8/layout/orgChart1"/>
    <dgm:cxn modelId="{9D28E89B-93DE-419F-A99C-E86A6881C495}" type="presParOf" srcId="{63D6C1B3-0A98-494A-A7B8-5DAA350B9897}" destId="{370E65F4-0E5C-4407-8C42-26E0C2FB4DB1}" srcOrd="0" destOrd="0" presId="urn:microsoft.com/office/officeart/2005/8/layout/orgChart1"/>
    <dgm:cxn modelId="{6E2ACFB5-12CB-4B1E-B0CC-1BC598353BF7}" type="presParOf" srcId="{63D6C1B3-0A98-494A-A7B8-5DAA350B9897}" destId="{D3C4D223-665E-4331-8FF0-29548A8534A8}" srcOrd="1" destOrd="0" presId="urn:microsoft.com/office/officeart/2005/8/layout/orgChart1"/>
    <dgm:cxn modelId="{618773CB-202F-40BF-8377-4AC31C64F027}" type="presParOf" srcId="{D3C4D223-665E-4331-8FF0-29548A8534A8}" destId="{869CDE4D-DEE5-46E0-9F7A-2963BDE4AB45}" srcOrd="0" destOrd="0" presId="urn:microsoft.com/office/officeart/2005/8/layout/orgChart1"/>
    <dgm:cxn modelId="{FF8D8D0C-D171-4A07-A5A9-36D38DA0E1BD}" type="presParOf" srcId="{869CDE4D-DEE5-46E0-9F7A-2963BDE4AB45}" destId="{193DADD1-1A19-475F-97E0-688DDD169A12}" srcOrd="0" destOrd="0" presId="urn:microsoft.com/office/officeart/2005/8/layout/orgChart1"/>
    <dgm:cxn modelId="{D0054E3C-2489-411F-86C1-7D8A5BBA2EDD}" type="presParOf" srcId="{869CDE4D-DEE5-46E0-9F7A-2963BDE4AB45}" destId="{EA76E746-5F06-48DC-B4BB-1AF8B20F5945}" srcOrd="1" destOrd="0" presId="urn:microsoft.com/office/officeart/2005/8/layout/orgChart1"/>
    <dgm:cxn modelId="{8C940CBF-8BA6-4B61-BDF0-1BB611F7CDDF}" type="presParOf" srcId="{D3C4D223-665E-4331-8FF0-29548A8534A8}" destId="{054DEAEF-5358-4D15-A7D2-7C5F8E7C630A}" srcOrd="1" destOrd="0" presId="urn:microsoft.com/office/officeart/2005/8/layout/orgChart1"/>
    <dgm:cxn modelId="{E39B099E-CFBD-4A36-9D21-7194F38270DF}" type="presParOf" srcId="{D3C4D223-665E-4331-8FF0-29548A8534A8}" destId="{80F70147-8048-4919-B424-9EEA8277DF9C}" srcOrd="2" destOrd="0" presId="urn:microsoft.com/office/officeart/2005/8/layout/orgChart1"/>
    <dgm:cxn modelId="{BE267385-C55D-4E7A-BE8A-01458226050B}" type="presParOf" srcId="{63D6C1B3-0A98-494A-A7B8-5DAA350B9897}" destId="{45B89396-7126-4DA4-8677-2F995D1734E6}" srcOrd="2" destOrd="0" presId="urn:microsoft.com/office/officeart/2005/8/layout/orgChart1"/>
    <dgm:cxn modelId="{D5C1B800-55B0-4E07-8A45-AC30CC28296A}" type="presParOf" srcId="{63D6C1B3-0A98-494A-A7B8-5DAA350B9897}" destId="{9FE6F15A-B7BE-4EF2-ADC9-E251D9A315AF}" srcOrd="3" destOrd="0" presId="urn:microsoft.com/office/officeart/2005/8/layout/orgChart1"/>
    <dgm:cxn modelId="{75DC7803-750D-49A4-B699-DE00EB19ED4A}" type="presParOf" srcId="{9FE6F15A-B7BE-4EF2-ADC9-E251D9A315AF}" destId="{ADBA6706-5C7C-40C7-BC9E-32E7E5D4814E}" srcOrd="0" destOrd="0" presId="urn:microsoft.com/office/officeart/2005/8/layout/orgChart1"/>
    <dgm:cxn modelId="{0BF558D8-4586-49D3-AD66-EDC874B97358}" type="presParOf" srcId="{ADBA6706-5C7C-40C7-BC9E-32E7E5D4814E}" destId="{72FC353D-318D-4E24-B7A5-397EF6BE5B99}" srcOrd="0" destOrd="0" presId="urn:microsoft.com/office/officeart/2005/8/layout/orgChart1"/>
    <dgm:cxn modelId="{7BED2949-5F72-46E8-927C-D9CA9E90EEB5}" type="presParOf" srcId="{ADBA6706-5C7C-40C7-BC9E-32E7E5D4814E}" destId="{AA62CCD2-666E-4A84-A113-040820FB6C96}" srcOrd="1" destOrd="0" presId="urn:microsoft.com/office/officeart/2005/8/layout/orgChart1"/>
    <dgm:cxn modelId="{047D551A-6B11-4695-B851-B792E86E5EEF}" type="presParOf" srcId="{9FE6F15A-B7BE-4EF2-ADC9-E251D9A315AF}" destId="{47E0FDEC-BC92-4CA7-9C55-6CD1008E9729}" srcOrd="1" destOrd="0" presId="urn:microsoft.com/office/officeart/2005/8/layout/orgChart1"/>
    <dgm:cxn modelId="{82B9BF50-D920-4BE8-8629-DB25DAEFC524}" type="presParOf" srcId="{9FE6F15A-B7BE-4EF2-ADC9-E251D9A315AF}" destId="{5CD6C04C-817A-4E38-A94E-6B96473666A0}" srcOrd="2" destOrd="0" presId="urn:microsoft.com/office/officeart/2005/8/layout/orgChart1"/>
    <dgm:cxn modelId="{DAB7F512-DF51-4E12-91EC-795E96952724}" type="presParOf" srcId="{63D6C1B3-0A98-494A-A7B8-5DAA350B9897}" destId="{78CB88F7-3FD1-43ED-AE7F-8B7B7F987BB6}" srcOrd="4" destOrd="0" presId="urn:microsoft.com/office/officeart/2005/8/layout/orgChart1"/>
    <dgm:cxn modelId="{02D30404-9FAD-4346-9D03-922C069F01E4}" type="presParOf" srcId="{63D6C1B3-0A98-494A-A7B8-5DAA350B9897}" destId="{1535E1F9-4C74-4AEE-841A-9DAD0F44BFDD}" srcOrd="5" destOrd="0" presId="urn:microsoft.com/office/officeart/2005/8/layout/orgChart1"/>
    <dgm:cxn modelId="{71C573A7-29AB-44E5-AE25-B2DB1B3ABD22}" type="presParOf" srcId="{1535E1F9-4C74-4AEE-841A-9DAD0F44BFDD}" destId="{B9E68B83-5FAA-4DEE-9684-D861C2E6977E}" srcOrd="0" destOrd="0" presId="urn:microsoft.com/office/officeart/2005/8/layout/orgChart1"/>
    <dgm:cxn modelId="{E7D974BB-99CD-4890-9BD8-7A5B701EC3E8}" type="presParOf" srcId="{B9E68B83-5FAA-4DEE-9684-D861C2E6977E}" destId="{EA10CC00-22B1-49FD-B544-224003DABECF}" srcOrd="0" destOrd="0" presId="urn:microsoft.com/office/officeart/2005/8/layout/orgChart1"/>
    <dgm:cxn modelId="{CEA821E7-EB10-40B6-A02D-C744FBD14EA1}" type="presParOf" srcId="{B9E68B83-5FAA-4DEE-9684-D861C2E6977E}" destId="{3CEABFAC-5C6C-4942-85C7-6B307F7FDE9D}" srcOrd="1" destOrd="0" presId="urn:microsoft.com/office/officeart/2005/8/layout/orgChart1"/>
    <dgm:cxn modelId="{FE445D3C-61A3-4AC0-BB28-9AC2C9D778D5}" type="presParOf" srcId="{1535E1F9-4C74-4AEE-841A-9DAD0F44BFDD}" destId="{E20695D6-EBC1-4524-8E5A-D0C743958728}" srcOrd="1" destOrd="0" presId="urn:microsoft.com/office/officeart/2005/8/layout/orgChart1"/>
    <dgm:cxn modelId="{75785D70-52A8-499A-917F-EC6D50D39F82}" type="presParOf" srcId="{1535E1F9-4C74-4AEE-841A-9DAD0F44BFDD}" destId="{A3DB579A-221D-4FBB-828F-718939EEF931}" srcOrd="2" destOrd="0" presId="urn:microsoft.com/office/officeart/2005/8/layout/orgChart1"/>
    <dgm:cxn modelId="{E68ADE41-9265-459B-BDB8-57AE8EF3F51C}" type="presParOf" srcId="{63D6C1B3-0A98-494A-A7B8-5DAA350B9897}" destId="{686CF28B-472A-4E1A-8314-2A22C29FB9D2}" srcOrd="6" destOrd="0" presId="urn:microsoft.com/office/officeart/2005/8/layout/orgChart1"/>
    <dgm:cxn modelId="{8646AA0C-8A96-4D4D-942F-BD133F10FC8C}" type="presParOf" srcId="{63D6C1B3-0A98-494A-A7B8-5DAA350B9897}" destId="{BDBB0124-8A31-48B8-813B-925741816CEF}" srcOrd="7" destOrd="0" presId="urn:microsoft.com/office/officeart/2005/8/layout/orgChart1"/>
    <dgm:cxn modelId="{1CB193E4-2EFE-4039-AD7C-8D4CC8B0E9A0}" type="presParOf" srcId="{BDBB0124-8A31-48B8-813B-925741816CEF}" destId="{AE9AAC6E-C93A-4ECF-8E0B-0EABEA8AE924}" srcOrd="0" destOrd="0" presId="urn:microsoft.com/office/officeart/2005/8/layout/orgChart1"/>
    <dgm:cxn modelId="{8B514459-B831-4A75-8083-433616E5E2ED}" type="presParOf" srcId="{AE9AAC6E-C93A-4ECF-8E0B-0EABEA8AE924}" destId="{02AF39E9-DD2B-46AA-9313-D4F403CEE88D}" srcOrd="0" destOrd="0" presId="urn:microsoft.com/office/officeart/2005/8/layout/orgChart1"/>
    <dgm:cxn modelId="{3A35FCD3-B589-40AE-9902-354DCF05B5DF}" type="presParOf" srcId="{AE9AAC6E-C93A-4ECF-8E0B-0EABEA8AE924}" destId="{FA500177-B4F1-4053-8C49-DF62EC425AD7}" srcOrd="1" destOrd="0" presId="urn:microsoft.com/office/officeart/2005/8/layout/orgChart1"/>
    <dgm:cxn modelId="{52F75BE4-56F2-42B1-AA1D-D88301C0313F}" type="presParOf" srcId="{BDBB0124-8A31-48B8-813B-925741816CEF}" destId="{3702B050-C660-47F0-8E3D-E58079D8D697}" srcOrd="1" destOrd="0" presId="urn:microsoft.com/office/officeart/2005/8/layout/orgChart1"/>
    <dgm:cxn modelId="{987FBF8C-BED0-4FAB-B2C4-1912009DCEA2}" type="presParOf" srcId="{BDBB0124-8A31-48B8-813B-925741816CEF}" destId="{367D777E-972E-4DBE-A8DB-6E17BBA75017}" srcOrd="2" destOrd="0" presId="urn:microsoft.com/office/officeart/2005/8/layout/orgChart1"/>
    <dgm:cxn modelId="{E7D0C030-2A06-4F44-9335-52E3A17E7443}" type="presParOf" srcId="{2718BDF1-F465-4244-9DDC-AEDBAEC49173}" destId="{3A7BA04A-A895-4FC9-B141-3FD6DEBC1DDC}" srcOrd="2" destOrd="0" presId="urn:microsoft.com/office/officeart/2005/8/layout/orgChart1"/>
    <dgm:cxn modelId="{2BBF83C5-D67C-42AD-86AE-FE9A10917140}" type="presParOf" srcId="{C52473F2-A6CC-49EA-BAEA-7AD8CC6BCBBA}" destId="{DA421449-1E02-447B-B806-95D5F667CEC5}" srcOrd="4" destOrd="0" presId="urn:microsoft.com/office/officeart/2005/8/layout/orgChart1"/>
    <dgm:cxn modelId="{9BC0AE32-1273-455F-9476-33D277A3681E}" type="presParOf" srcId="{C52473F2-A6CC-49EA-BAEA-7AD8CC6BCBBA}" destId="{4346AD10-4DE2-4A95-9A51-2AF07D35FCF1}" srcOrd="5" destOrd="0" presId="urn:microsoft.com/office/officeart/2005/8/layout/orgChart1"/>
    <dgm:cxn modelId="{057EAEE5-57E3-45D9-91BE-9948808CB340}" type="presParOf" srcId="{4346AD10-4DE2-4A95-9A51-2AF07D35FCF1}" destId="{99ACC8AE-BCB0-4DD7-9288-8F7BEAA68502}" srcOrd="0" destOrd="0" presId="urn:microsoft.com/office/officeart/2005/8/layout/orgChart1"/>
    <dgm:cxn modelId="{ED64BA91-1F06-4BB8-AD0B-CF88E364CC5B}" type="presParOf" srcId="{99ACC8AE-BCB0-4DD7-9288-8F7BEAA68502}" destId="{CADD1163-8DB1-46C0-B38E-FF49C9CA2841}" srcOrd="0" destOrd="0" presId="urn:microsoft.com/office/officeart/2005/8/layout/orgChart1"/>
    <dgm:cxn modelId="{F1090B32-D228-4F12-B751-D53459114A81}" type="presParOf" srcId="{99ACC8AE-BCB0-4DD7-9288-8F7BEAA68502}" destId="{E2782476-16FC-485A-8DB4-06E18D2658A9}" srcOrd="1" destOrd="0" presId="urn:microsoft.com/office/officeart/2005/8/layout/orgChart1"/>
    <dgm:cxn modelId="{A6ECBE8E-697A-433B-B522-95AF5B80DEB0}" type="presParOf" srcId="{4346AD10-4DE2-4A95-9A51-2AF07D35FCF1}" destId="{FD6AC1F2-1DE7-42CE-AFE3-CB85C15C180C}" srcOrd="1" destOrd="0" presId="urn:microsoft.com/office/officeart/2005/8/layout/orgChart1"/>
    <dgm:cxn modelId="{C82779D1-FDD3-4992-A865-1A7220C14DA5}" type="presParOf" srcId="{FD6AC1F2-1DE7-42CE-AFE3-CB85C15C180C}" destId="{13A4729C-999B-452C-A366-180FB2FBCCDE}" srcOrd="0" destOrd="0" presId="urn:microsoft.com/office/officeart/2005/8/layout/orgChart1"/>
    <dgm:cxn modelId="{D88B35EF-A5DD-4A8A-AFA9-30C9A2271321}" type="presParOf" srcId="{FD6AC1F2-1DE7-42CE-AFE3-CB85C15C180C}" destId="{B3960F05-F23D-464A-9FFB-678FB788497B}" srcOrd="1" destOrd="0" presId="urn:microsoft.com/office/officeart/2005/8/layout/orgChart1"/>
    <dgm:cxn modelId="{A4072C6A-3B41-4FDC-B7E6-C32829CDBBBB}" type="presParOf" srcId="{B3960F05-F23D-464A-9FFB-678FB788497B}" destId="{5923F87C-E174-4E70-A22E-B23842518672}" srcOrd="0" destOrd="0" presId="urn:microsoft.com/office/officeart/2005/8/layout/orgChart1"/>
    <dgm:cxn modelId="{9497D7C4-6C76-44D3-9939-E659982E2000}" type="presParOf" srcId="{5923F87C-E174-4E70-A22E-B23842518672}" destId="{867094E1-ED80-49B8-9028-9FDEF1188C0C}" srcOrd="0" destOrd="0" presId="urn:microsoft.com/office/officeart/2005/8/layout/orgChart1"/>
    <dgm:cxn modelId="{E825C2DE-8656-47CF-BFAE-AB2FDFE9CE79}" type="presParOf" srcId="{5923F87C-E174-4E70-A22E-B23842518672}" destId="{3C2977FC-C582-467F-8D4F-83470DBF6BF7}" srcOrd="1" destOrd="0" presId="urn:microsoft.com/office/officeart/2005/8/layout/orgChart1"/>
    <dgm:cxn modelId="{F6B9210D-087B-4C3C-A548-C5337D800F29}" type="presParOf" srcId="{B3960F05-F23D-464A-9FFB-678FB788497B}" destId="{AD727521-BBE7-40E9-B586-240251407C27}" srcOrd="1" destOrd="0" presId="urn:microsoft.com/office/officeart/2005/8/layout/orgChart1"/>
    <dgm:cxn modelId="{5232B160-81B8-4705-80A2-8534104A3CBE}" type="presParOf" srcId="{B3960F05-F23D-464A-9FFB-678FB788497B}" destId="{801FDF76-3AB9-467C-867E-264ED4C1252D}" srcOrd="2" destOrd="0" presId="urn:microsoft.com/office/officeart/2005/8/layout/orgChart1"/>
    <dgm:cxn modelId="{3417027D-751E-4917-9258-968F4FE4FD81}" type="presParOf" srcId="{4346AD10-4DE2-4A95-9A51-2AF07D35FCF1}" destId="{32BA7C37-FEE9-42CA-8E45-FDE0E7562A02}" srcOrd="2" destOrd="0" presId="urn:microsoft.com/office/officeart/2005/8/layout/orgChart1"/>
    <dgm:cxn modelId="{218B2BF6-1BF2-4EF0-A987-95134295763F}" type="presParOf" srcId="{C52473F2-A6CC-49EA-BAEA-7AD8CC6BCBBA}" destId="{C335E6E3-5B0F-4EB3-8E71-1A3AAA397A7C}" srcOrd="6" destOrd="0" presId="urn:microsoft.com/office/officeart/2005/8/layout/orgChart1"/>
    <dgm:cxn modelId="{736EDE22-CCEA-47FF-9F2D-8AC2ED287700}" type="presParOf" srcId="{C52473F2-A6CC-49EA-BAEA-7AD8CC6BCBBA}" destId="{0414C591-146B-46E5-AE70-5F7A745B41A8}" srcOrd="7" destOrd="0" presId="urn:microsoft.com/office/officeart/2005/8/layout/orgChart1"/>
    <dgm:cxn modelId="{19A08EFC-A23E-48F4-A38F-468601A40B98}" type="presParOf" srcId="{0414C591-146B-46E5-AE70-5F7A745B41A8}" destId="{06782AFC-F970-4F14-9F14-1AA64EA9FE9A}" srcOrd="0" destOrd="0" presId="urn:microsoft.com/office/officeart/2005/8/layout/orgChart1"/>
    <dgm:cxn modelId="{6537FF8F-E158-4A5F-86D7-B02559D4BF4D}" type="presParOf" srcId="{06782AFC-F970-4F14-9F14-1AA64EA9FE9A}" destId="{B75F7A15-6C72-4AEE-8A96-8A6EAE6FF517}" srcOrd="0" destOrd="0" presId="urn:microsoft.com/office/officeart/2005/8/layout/orgChart1"/>
    <dgm:cxn modelId="{7BE40B5D-F98D-47B9-9AAE-B1D573B34D4A}" type="presParOf" srcId="{06782AFC-F970-4F14-9F14-1AA64EA9FE9A}" destId="{D6092A04-8A6E-409E-B309-563F9B818CD3}" srcOrd="1" destOrd="0" presId="urn:microsoft.com/office/officeart/2005/8/layout/orgChart1"/>
    <dgm:cxn modelId="{5FB24E7D-ABC8-4903-83F3-247CD885C99F}" type="presParOf" srcId="{0414C591-146B-46E5-AE70-5F7A745B41A8}" destId="{4782F625-A9D8-4604-871F-E7D823075268}" srcOrd="1" destOrd="0" presId="urn:microsoft.com/office/officeart/2005/8/layout/orgChart1"/>
    <dgm:cxn modelId="{CC3EFE0D-ADFF-4BFD-8F5B-41586D28CD28}" type="presParOf" srcId="{4782F625-A9D8-4604-871F-E7D823075268}" destId="{90D53F6C-64C8-40D7-8E77-3B51C1160C48}" srcOrd="0" destOrd="0" presId="urn:microsoft.com/office/officeart/2005/8/layout/orgChart1"/>
    <dgm:cxn modelId="{9687E322-4E3E-4E51-846C-9EA871000C18}" type="presParOf" srcId="{4782F625-A9D8-4604-871F-E7D823075268}" destId="{E76BF4F4-6EC2-46A8-BD49-C0490525B91E}" srcOrd="1" destOrd="0" presId="urn:microsoft.com/office/officeart/2005/8/layout/orgChart1"/>
    <dgm:cxn modelId="{59EF6A75-F4DB-4516-9883-DE6E8D59F5CF}" type="presParOf" srcId="{E76BF4F4-6EC2-46A8-BD49-C0490525B91E}" destId="{02A51512-F1AD-4525-87FE-BBB6276FF134}" srcOrd="0" destOrd="0" presId="urn:microsoft.com/office/officeart/2005/8/layout/orgChart1"/>
    <dgm:cxn modelId="{90E612D8-3CBF-4992-90C2-05F62E51DFCD}" type="presParOf" srcId="{02A51512-F1AD-4525-87FE-BBB6276FF134}" destId="{7F737EDC-1F78-4B01-BBD5-7405AE34A8B1}" srcOrd="0" destOrd="0" presId="urn:microsoft.com/office/officeart/2005/8/layout/orgChart1"/>
    <dgm:cxn modelId="{A977B5FD-DA9F-4CEB-AB3D-5977EC30A8BB}" type="presParOf" srcId="{02A51512-F1AD-4525-87FE-BBB6276FF134}" destId="{A4DEC2E5-52F6-4913-8F3E-76EDDF30F913}" srcOrd="1" destOrd="0" presId="urn:microsoft.com/office/officeart/2005/8/layout/orgChart1"/>
    <dgm:cxn modelId="{B9815331-BE87-4F91-8000-3C658BC0D758}" type="presParOf" srcId="{E76BF4F4-6EC2-46A8-BD49-C0490525B91E}" destId="{05BE0503-54FD-48B2-A9A6-DC58B13D578A}" srcOrd="1" destOrd="0" presId="urn:microsoft.com/office/officeart/2005/8/layout/orgChart1"/>
    <dgm:cxn modelId="{0D4DE520-FFA7-4DDB-8623-B19FC2EF2D79}" type="presParOf" srcId="{E76BF4F4-6EC2-46A8-BD49-C0490525B91E}" destId="{B88D5CA1-72E5-4BD6-9975-408BD2BE7A2C}" srcOrd="2" destOrd="0" presId="urn:microsoft.com/office/officeart/2005/8/layout/orgChart1"/>
    <dgm:cxn modelId="{388FBAA6-2F70-40BF-87EE-B0D6ADAB7E06}" type="presParOf" srcId="{4782F625-A9D8-4604-871F-E7D823075268}" destId="{729679E6-583A-4651-8C99-EF0544AB6FBC}" srcOrd="2" destOrd="0" presId="urn:microsoft.com/office/officeart/2005/8/layout/orgChart1"/>
    <dgm:cxn modelId="{0C9D811D-69C0-4B1B-8043-6C68DAE327DA}" type="presParOf" srcId="{4782F625-A9D8-4604-871F-E7D823075268}" destId="{015FEA3A-9853-4B8F-B201-38EBCC4D6064}" srcOrd="3" destOrd="0" presId="urn:microsoft.com/office/officeart/2005/8/layout/orgChart1"/>
    <dgm:cxn modelId="{C3D5989E-8C92-4EE1-90C3-6F06FEC26265}" type="presParOf" srcId="{015FEA3A-9853-4B8F-B201-38EBCC4D6064}" destId="{D942E514-5ABE-43A9-9D41-F9A5F43CF152}" srcOrd="0" destOrd="0" presId="urn:microsoft.com/office/officeart/2005/8/layout/orgChart1"/>
    <dgm:cxn modelId="{2EF60F29-6001-470A-B6C1-B951A65833AC}" type="presParOf" srcId="{D942E514-5ABE-43A9-9D41-F9A5F43CF152}" destId="{B58649F8-AE15-49A0-BE16-79E1EF8FC2E2}" srcOrd="0" destOrd="0" presId="urn:microsoft.com/office/officeart/2005/8/layout/orgChart1"/>
    <dgm:cxn modelId="{6A793F33-97E7-4A06-ACFE-399A9CA8AA98}" type="presParOf" srcId="{D942E514-5ABE-43A9-9D41-F9A5F43CF152}" destId="{ADA75C3E-AA2C-45A3-8F5A-22F34C035AF0}" srcOrd="1" destOrd="0" presId="urn:microsoft.com/office/officeart/2005/8/layout/orgChart1"/>
    <dgm:cxn modelId="{F973903F-D2AF-4F07-BF9F-23B03D4E8CAA}" type="presParOf" srcId="{015FEA3A-9853-4B8F-B201-38EBCC4D6064}" destId="{E71C7A24-9976-478D-99CE-AD80DD316077}" srcOrd="1" destOrd="0" presId="urn:microsoft.com/office/officeart/2005/8/layout/orgChart1"/>
    <dgm:cxn modelId="{FAC79921-8643-420F-907A-0E4FF9ED88DA}" type="presParOf" srcId="{015FEA3A-9853-4B8F-B201-38EBCC4D6064}" destId="{0722463B-ABE8-4804-A8B8-B2E876ABFE64}" srcOrd="2" destOrd="0" presId="urn:microsoft.com/office/officeart/2005/8/layout/orgChart1"/>
    <dgm:cxn modelId="{C49FC176-C80B-4BBD-B6E5-921C36E08358}" type="presParOf" srcId="{0414C591-146B-46E5-AE70-5F7A745B41A8}" destId="{52035C33-5524-4570-9301-81832EB646B0}" srcOrd="2" destOrd="0" presId="urn:microsoft.com/office/officeart/2005/8/layout/orgChart1"/>
    <dgm:cxn modelId="{17DE64B2-8B14-4DB9-805D-C00B874A7D29}" type="presParOf" srcId="{2CC3890A-601D-4E4D-BCD3-635C17D8D505}" destId="{49350D9F-B237-4FFA-A931-1D81AECF9837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85795-1406-4F9F-9C73-302819E8DA90}" type="doc">
      <dgm:prSet loTypeId="urn:microsoft.com/office/officeart/2005/8/layout/orgChart1" loCatId="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4FCD5003-1DDA-4009-ADC8-24C8CA745FAE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ERASMUS+</a:t>
          </a:r>
          <a:endParaRPr lang="tr-TR" sz="1000" b="1" dirty="0">
            <a:latin typeface="Arial"/>
            <a:cs typeface="Arial"/>
          </a:endParaRPr>
        </a:p>
      </dgm:t>
    </dgm:pt>
    <dgm:pt modelId="{6493A970-5E89-4727-BE76-2658E1694B17}" type="parTrans" cxnId="{52EC4194-8AB3-42E6-B539-F962B8860728}">
      <dgm:prSet/>
      <dgm:spPr/>
      <dgm:t>
        <a:bodyPr/>
        <a:lstStyle/>
        <a:p>
          <a:endParaRPr lang="tr-TR"/>
        </a:p>
      </dgm:t>
    </dgm:pt>
    <dgm:pt modelId="{23E0077B-2701-4340-8AB6-04E2F989A25D}" type="sibTrans" cxnId="{52EC4194-8AB3-42E6-B539-F962B8860728}">
      <dgm:prSet/>
      <dgm:spPr/>
      <dgm:t>
        <a:bodyPr/>
        <a:lstStyle/>
        <a:p>
          <a:endParaRPr lang="tr-TR"/>
        </a:p>
      </dgm:t>
    </dgm:pt>
    <dgm:pt modelId="{8DFCD191-0815-44FA-ACE5-E730F6CF66FA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1. Bireysel Hareketlikler</a:t>
          </a:r>
          <a:endParaRPr lang="tr-TR" sz="1000" b="1" dirty="0">
            <a:latin typeface="Arial"/>
            <a:cs typeface="Arial"/>
          </a:endParaRPr>
        </a:p>
      </dgm:t>
    </dgm:pt>
    <dgm:pt modelId="{F8332CC3-B904-4AF0-ABF2-FA9F758A035B}" type="parTrans" cxnId="{AF6C3E99-D3C4-4A87-B2BB-B7B70905B060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476C0AE3-704C-4F06-BF75-9E6BBDF7AAA1}" type="sibTrans" cxnId="{AF6C3E99-D3C4-4A87-B2BB-B7B70905B060}">
      <dgm:prSet/>
      <dgm:spPr/>
      <dgm:t>
        <a:bodyPr/>
        <a:lstStyle/>
        <a:p>
          <a:endParaRPr lang="tr-TR"/>
        </a:p>
      </dgm:t>
    </dgm:pt>
    <dgm:pt modelId="{99A64C2B-57DD-4057-ADFF-B125A4817ED2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Eğitim ve Gençlik Alanındaki Hareketlilik Projeleri</a:t>
          </a:r>
          <a:endParaRPr lang="tr-TR" sz="1000" b="1" dirty="0">
            <a:latin typeface="Arial"/>
            <a:cs typeface="Arial"/>
          </a:endParaRPr>
        </a:p>
      </dgm:t>
    </dgm:pt>
    <dgm:pt modelId="{62B62DEC-F9DC-439B-9CCD-890540052F1B}" type="parTrans" cxnId="{E61927FD-4733-4E0B-8332-89EF63846EE2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3AE8DA29-E8F3-44A4-8C67-8AD615CBE193}" type="sibTrans" cxnId="{E61927FD-4733-4E0B-8332-89EF63846EE2}">
      <dgm:prSet/>
      <dgm:spPr/>
      <dgm:t>
        <a:bodyPr/>
        <a:lstStyle/>
        <a:p>
          <a:endParaRPr lang="tr-TR"/>
        </a:p>
      </dgm:t>
    </dgm:pt>
    <dgm:pt modelId="{F65D8546-24EB-4024-ABDF-5BBB845CA9DC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Stratejik Ortaklıklar</a:t>
          </a:r>
          <a:endParaRPr lang="tr-TR" sz="1000" b="1" dirty="0">
            <a:latin typeface="Arial"/>
            <a:cs typeface="Arial"/>
          </a:endParaRPr>
        </a:p>
      </dgm:t>
    </dgm:pt>
    <dgm:pt modelId="{2816B395-4B76-44BF-A286-33305374AB41}" type="parTrans" cxnId="{B74EC1BA-59A4-4CA7-9E22-A78E2CB9F35E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AA24B5DB-1C3F-4678-BC89-C3812FBA09B3}" type="sibTrans" cxnId="{B74EC1BA-59A4-4CA7-9E22-A78E2CB9F35E}">
      <dgm:prSet/>
      <dgm:spPr/>
      <dgm:t>
        <a:bodyPr/>
        <a:lstStyle/>
        <a:p>
          <a:endParaRPr lang="tr-TR"/>
        </a:p>
      </dgm:t>
    </dgm:pt>
    <dgm:pt modelId="{D48CDD2E-B2FD-4265-BA8F-4372208A16C5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3. Politika </a:t>
          </a:r>
          <a:r>
            <a:rPr lang="tr-TR" sz="1000" b="1" dirty="0">
              <a:latin typeface="Arial"/>
              <a:cs typeface="Arial"/>
            </a:rPr>
            <a:t>Reformlarına Destek</a:t>
          </a:r>
        </a:p>
      </dgm:t>
    </dgm:pt>
    <dgm:pt modelId="{1BAFDD95-0385-4CC7-9B99-11FECB8464E0}" type="parTrans" cxnId="{88AAAF1B-4FD5-4DD9-88B4-A88FAB362445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8AF0055F-51E5-4D59-8C1E-7B864B9F780D}" type="sibTrans" cxnId="{88AAAF1B-4FD5-4DD9-88B4-A88FAB362445}">
      <dgm:prSet/>
      <dgm:spPr/>
      <dgm:t>
        <a:bodyPr/>
        <a:lstStyle/>
        <a:p>
          <a:endParaRPr lang="tr-TR"/>
        </a:p>
      </dgm:t>
    </dgm:pt>
    <dgm:pt modelId="{91B06585-3451-44C5-ADC0-741882800BA2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Gençlik Alanında Kapasite Geliştirme</a:t>
          </a:r>
          <a:endParaRPr lang="tr-TR" sz="1000" b="1" dirty="0">
            <a:latin typeface="Arial"/>
            <a:cs typeface="Arial"/>
          </a:endParaRPr>
        </a:p>
      </dgm:t>
    </dgm:pt>
    <dgm:pt modelId="{0BCA48F7-404A-4A90-B12F-0B5600250BCA}" type="parTrans" cxnId="{6EBA5A4D-1857-42E9-9C4D-524C7C918EAC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5FC01BB1-2CA9-4B00-A1D8-780EEDB9AD73}" type="sibTrans" cxnId="{6EBA5A4D-1857-42E9-9C4D-524C7C918EAC}">
      <dgm:prSet/>
      <dgm:spPr/>
      <dgm:t>
        <a:bodyPr/>
        <a:lstStyle/>
        <a:p>
          <a:endParaRPr lang="tr-TR"/>
        </a:p>
      </dgm:t>
    </dgm:pt>
    <dgm:pt modelId="{D276F823-FFD7-4321-89E5-04B72AD81C79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Bilgi Ortaklıkları</a:t>
          </a:r>
          <a:endParaRPr lang="tr-TR" sz="1000" b="1" dirty="0">
            <a:latin typeface="Arial"/>
            <a:cs typeface="Arial"/>
          </a:endParaRPr>
        </a:p>
      </dgm:t>
    </dgm:pt>
    <dgm:pt modelId="{73D7230A-9E93-4D53-A21C-7E97D5614CC3}" type="parTrans" cxnId="{DB87871E-CBEA-4377-B38A-5817E06CD585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6971EF21-4A4E-4AF4-92C1-D381C3F6A8D1}" type="sibTrans" cxnId="{DB87871E-CBEA-4377-B38A-5817E06CD585}">
      <dgm:prSet/>
      <dgm:spPr/>
      <dgm:t>
        <a:bodyPr/>
        <a:lstStyle/>
        <a:p>
          <a:endParaRPr lang="en-US"/>
        </a:p>
      </dgm:t>
    </dgm:pt>
    <dgm:pt modelId="{B7336D3A-3698-4DAA-8865-D98794F89F6F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Sektörel Beceri Ortaklıkları</a:t>
          </a:r>
          <a:endParaRPr lang="tr-TR" sz="1000" b="1" dirty="0">
            <a:latin typeface="Arial"/>
            <a:cs typeface="Arial"/>
          </a:endParaRPr>
        </a:p>
      </dgm:t>
    </dgm:pt>
    <dgm:pt modelId="{7335E397-BD89-47AD-B474-BECA1396D053}" type="parTrans" cxnId="{070222E8-B028-4BA0-AA79-4D560ACECAC1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EBCC6578-DA76-4AE0-BF7D-7C94FD9192E1}" type="sibTrans" cxnId="{070222E8-B028-4BA0-AA79-4D560ACECAC1}">
      <dgm:prSet/>
      <dgm:spPr/>
      <dgm:t>
        <a:bodyPr/>
        <a:lstStyle/>
        <a:p>
          <a:endParaRPr lang="en-US"/>
        </a:p>
      </dgm:t>
    </dgm:pt>
    <dgm:pt modelId="{24C306DC-DB4A-4E76-A6B4-826FC6340607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Yapılandırılmış Diyalog: Gençlerle gençlik alanındaki karar alıcıların buluşmaları</a:t>
          </a:r>
          <a:endParaRPr lang="en-US" sz="1000" b="0" i="0" dirty="0">
            <a:latin typeface="Arial"/>
            <a:cs typeface="Arial"/>
          </a:endParaRPr>
        </a:p>
      </dgm:t>
    </dgm:pt>
    <dgm:pt modelId="{E96AA9DD-3966-48DC-8205-1822555F1F8E}" type="parTrans" cxnId="{9577B952-4768-4AD8-9826-3E56AA7D34B4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87B09338-1427-4B84-8A6E-463899FD1F58}" type="sibTrans" cxnId="{9577B952-4768-4AD8-9826-3E56AA7D34B4}">
      <dgm:prSet/>
      <dgm:spPr/>
      <dgm:t>
        <a:bodyPr/>
        <a:lstStyle/>
        <a:p>
          <a:endParaRPr lang="en-US"/>
        </a:p>
      </dgm:t>
    </dgm:pt>
    <dgm:pt modelId="{F7EE36D5-E157-4A31-B280-1C8654056DBE}">
      <dgm:prSet custT="1"/>
      <dgm:spPr/>
      <dgm:t>
        <a:bodyPr/>
        <a:lstStyle/>
        <a:p>
          <a:r>
            <a:rPr lang="tr-TR" sz="1000" b="1" i="0" dirty="0" smtClean="0">
              <a:latin typeface="Arial"/>
              <a:cs typeface="Arial"/>
            </a:rPr>
            <a:t>Spor</a:t>
          </a:r>
          <a:endParaRPr lang="en-US" sz="1000" b="1" i="0" dirty="0">
            <a:latin typeface="Arial"/>
            <a:cs typeface="Arial"/>
          </a:endParaRPr>
        </a:p>
      </dgm:t>
    </dgm:pt>
    <dgm:pt modelId="{B8DDCC25-AEB0-47CA-9DBB-D5839EAAD5C1}" type="parTrans" cxnId="{3E91CE84-CB57-475E-B105-9B4C149287DA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84A833E5-197D-43B5-BDE0-DF8467DBC54C}" type="sibTrans" cxnId="{3E91CE84-CB57-475E-B105-9B4C149287DA}">
      <dgm:prSet/>
      <dgm:spPr/>
      <dgm:t>
        <a:bodyPr/>
        <a:lstStyle/>
        <a:p>
          <a:endParaRPr lang="tr-TR"/>
        </a:p>
      </dgm:t>
    </dgm:pt>
    <dgm:pt modelId="{F61F17A6-6411-4464-BEE2-7AC050F255CE}">
      <dgm:prSet custT="1"/>
      <dgm:spPr/>
      <dgm:t>
        <a:bodyPr/>
        <a:lstStyle/>
        <a:p>
          <a:r>
            <a:rPr lang="tr-TR" sz="1000" b="1" i="0" dirty="0" smtClean="0">
              <a:latin typeface="Arial"/>
              <a:cs typeface="Arial"/>
            </a:rPr>
            <a:t>İşbirliği Ortaklıkları</a:t>
          </a:r>
          <a:endParaRPr lang="en-US" sz="1000" b="1" i="0" dirty="0">
            <a:latin typeface="Arial"/>
            <a:cs typeface="Arial"/>
          </a:endParaRPr>
        </a:p>
      </dgm:t>
    </dgm:pt>
    <dgm:pt modelId="{CB568B8D-7269-47A7-9E8D-1E8B9F0EF7AE}" type="parTrans" cxnId="{A0A7D16E-0DD0-40F2-96BB-B08E4E5AC910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16AECBFA-44E3-4685-83EC-4C195715FE48}" type="sibTrans" cxnId="{A0A7D16E-0DD0-40F2-96BB-B08E4E5AC910}">
      <dgm:prSet/>
      <dgm:spPr/>
      <dgm:t>
        <a:bodyPr/>
        <a:lstStyle/>
        <a:p>
          <a:endParaRPr lang="tr-TR"/>
        </a:p>
      </dgm:t>
    </dgm:pt>
    <dgm:pt modelId="{5B0B6E71-5B87-4A23-9B73-C9E7F697CAAC}">
      <dgm:prSet custT="1"/>
      <dgm:spPr/>
      <dgm:t>
        <a:bodyPr/>
        <a:lstStyle/>
        <a:p>
          <a:r>
            <a:rPr lang="tr-TR" sz="1000" b="1" i="0" dirty="0" smtClean="0">
              <a:latin typeface="Arial"/>
              <a:cs typeface="Arial"/>
            </a:rPr>
            <a:t>Kar Amacı Gütmeyen Spor Etkinlikleri</a:t>
          </a:r>
          <a:endParaRPr lang="en-US" sz="1000" b="1" i="0" dirty="0">
            <a:latin typeface="Arial"/>
            <a:cs typeface="Arial"/>
          </a:endParaRPr>
        </a:p>
      </dgm:t>
    </dgm:pt>
    <dgm:pt modelId="{00319DCA-E6BE-4203-90D7-74C5E7A21679}" type="parTrans" cxnId="{9217B83D-A067-4A1F-8DB6-A5C3CA066C1C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D59EE13D-5EFB-4571-8D60-F00091E39FDE}" type="sibTrans" cxnId="{9217B83D-A067-4A1F-8DB6-A5C3CA066C1C}">
      <dgm:prSet/>
      <dgm:spPr/>
      <dgm:t>
        <a:bodyPr/>
        <a:lstStyle/>
        <a:p>
          <a:endParaRPr lang="tr-TR"/>
        </a:p>
      </dgm:t>
    </dgm:pt>
    <dgm:pt modelId="{86D310B4-14A2-49E7-A069-C6BE9918C304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Master Öğrencisi Kredi Garantisi</a:t>
          </a:r>
          <a:endParaRPr lang="tr-TR" sz="1000" b="1" dirty="0">
            <a:latin typeface="Arial"/>
            <a:cs typeface="Arial"/>
          </a:endParaRPr>
        </a:p>
      </dgm:t>
    </dgm:pt>
    <dgm:pt modelId="{13934A6C-9262-4F33-8B9F-70613291DF6C}" type="sibTrans" cxnId="{559041B1-C8B6-4D35-92CD-3D181B30C162}">
      <dgm:prSet/>
      <dgm:spPr/>
      <dgm:t>
        <a:bodyPr/>
        <a:lstStyle/>
        <a:p>
          <a:endParaRPr lang="en-US"/>
        </a:p>
      </dgm:t>
    </dgm:pt>
    <dgm:pt modelId="{F77ED72A-EA8E-4C9D-802A-CB2A0D7B5709}" type="parTrans" cxnId="{559041B1-C8B6-4D35-92CD-3D181B30C162}">
      <dgm:prSet/>
      <dgm:spPr/>
      <dgm:t>
        <a:bodyPr/>
        <a:lstStyle/>
        <a:p>
          <a:endParaRPr lang="en-US" sz="1000">
            <a:latin typeface="Arial"/>
            <a:cs typeface="Arial"/>
          </a:endParaRPr>
        </a:p>
      </dgm:t>
    </dgm:pt>
    <dgm:pt modelId="{EDC36394-E1F8-474A-A91D-C7959D3ECFBE}">
      <dgm:prSet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Ortak Master Derecesi</a:t>
          </a:r>
          <a:endParaRPr lang="tr-TR" sz="1000" b="1" dirty="0">
            <a:latin typeface="Arial"/>
            <a:cs typeface="Arial"/>
          </a:endParaRPr>
        </a:p>
      </dgm:t>
    </dgm:pt>
    <dgm:pt modelId="{F81F8CB4-61D8-47E6-8A15-7604FB517D15}" type="sibTrans" cxnId="{110A8DB6-4D3F-4043-BE78-D34F8A643809}">
      <dgm:prSet/>
      <dgm:spPr/>
      <dgm:t>
        <a:bodyPr/>
        <a:lstStyle/>
        <a:p>
          <a:endParaRPr lang="tr-TR"/>
        </a:p>
      </dgm:t>
    </dgm:pt>
    <dgm:pt modelId="{2FF1C966-44D5-499B-80CD-073998F8B5F5}" type="parTrans" cxnId="{110A8DB6-4D3F-4043-BE78-D34F8A643809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DD1EFD2C-99B6-451B-A62A-942F07840743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Geniş Katılımlı Avrupa Gönüllü Hizmeti Organizasyonları</a:t>
          </a:r>
          <a:endParaRPr lang="tr-TR" sz="1000" b="1" dirty="0">
            <a:latin typeface="Arial"/>
            <a:cs typeface="Arial"/>
          </a:endParaRPr>
        </a:p>
      </dgm:t>
    </dgm:pt>
    <dgm:pt modelId="{B3EEF60C-DABE-414A-BA7A-8E520DCFA903}" type="sibTrans" cxnId="{83140E6F-1C5A-435D-9435-0C368F8023EF}">
      <dgm:prSet/>
      <dgm:spPr/>
      <dgm:t>
        <a:bodyPr/>
        <a:lstStyle/>
        <a:p>
          <a:endParaRPr lang="tr-TR"/>
        </a:p>
      </dgm:t>
    </dgm:pt>
    <dgm:pt modelId="{6A036D76-BB30-45D8-8240-C1F0CF810BB7}" type="parTrans" cxnId="{83140E6F-1C5A-435D-9435-0C368F8023EF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BB4B0A47-C618-4F73-AE74-365C7AFF936F}">
      <dgm:prSet phldrT="[Metin]" custT="1"/>
      <dgm:spPr/>
      <dgm:t>
        <a:bodyPr/>
        <a:lstStyle/>
        <a:p>
          <a:r>
            <a:rPr lang="tr-TR" sz="1000" b="1" dirty="0" smtClean="0">
              <a:latin typeface="Arial"/>
              <a:cs typeface="Arial"/>
            </a:rPr>
            <a:t> 2. Yenilik ve İyi Uygulamaların Değişimi İçin İşbirliği</a:t>
          </a:r>
          <a:endParaRPr lang="tr-TR" sz="1000" b="1" dirty="0">
            <a:latin typeface="Arial"/>
            <a:cs typeface="Arial"/>
          </a:endParaRPr>
        </a:p>
      </dgm:t>
    </dgm:pt>
    <dgm:pt modelId="{8126C71C-CF99-45B9-81B1-07705864E424}" type="sibTrans" cxnId="{34CFFCB2-0C22-4318-B416-D17C8257351A}">
      <dgm:prSet/>
      <dgm:spPr/>
      <dgm:t>
        <a:bodyPr/>
        <a:lstStyle/>
        <a:p>
          <a:endParaRPr lang="tr-TR"/>
        </a:p>
      </dgm:t>
    </dgm:pt>
    <dgm:pt modelId="{4C7F8959-3BA7-4DA5-9E57-22CD6995CDF3}" type="parTrans" cxnId="{34CFFCB2-0C22-4318-B416-D17C8257351A}">
      <dgm:prSet/>
      <dgm:spPr/>
      <dgm:t>
        <a:bodyPr/>
        <a:lstStyle/>
        <a:p>
          <a:endParaRPr lang="tr-TR" sz="1000">
            <a:latin typeface="Arial"/>
            <a:cs typeface="Arial"/>
          </a:endParaRPr>
        </a:p>
      </dgm:t>
    </dgm:pt>
    <dgm:pt modelId="{B8B5E635-EE52-47A2-B56C-D132E7263821}" type="pres">
      <dgm:prSet presAssocID="{E0885795-1406-4F9F-9C73-302819E8D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CC3890A-601D-4E4D-BCD3-635C17D8D505}" type="pres">
      <dgm:prSet presAssocID="{4FCD5003-1DDA-4009-ADC8-24C8CA745FAE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EA9BA94-580B-42A8-A017-206CF84BB3D9}" type="pres">
      <dgm:prSet presAssocID="{4FCD5003-1DDA-4009-ADC8-24C8CA745FAE}" presName="rootComposite1" presStyleCnt="0"/>
      <dgm:spPr/>
      <dgm:t>
        <a:bodyPr/>
        <a:lstStyle/>
        <a:p>
          <a:endParaRPr lang="tr-TR"/>
        </a:p>
      </dgm:t>
    </dgm:pt>
    <dgm:pt modelId="{E386BD57-5BEB-424F-8A76-788BBD2094C5}" type="pres">
      <dgm:prSet presAssocID="{4FCD5003-1DDA-4009-ADC8-24C8CA745F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77E559-9D9E-4D2E-BDCF-9CC9B3400591}" type="pres">
      <dgm:prSet presAssocID="{4FCD5003-1DDA-4009-ADC8-24C8CA745FAE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52473F2-A6CC-49EA-BAEA-7AD8CC6BCBBA}" type="pres">
      <dgm:prSet presAssocID="{4FCD5003-1DDA-4009-ADC8-24C8CA745FAE}" presName="hierChild2" presStyleCnt="0"/>
      <dgm:spPr/>
      <dgm:t>
        <a:bodyPr/>
        <a:lstStyle/>
        <a:p>
          <a:endParaRPr lang="tr-TR"/>
        </a:p>
      </dgm:t>
    </dgm:pt>
    <dgm:pt modelId="{F7A29120-09C4-4D66-A191-1E05AB79DFAA}" type="pres">
      <dgm:prSet presAssocID="{F8332CC3-B904-4AF0-ABF2-FA9F758A035B}" presName="Name37" presStyleLbl="parChTrans1D2" presStyleIdx="0" presStyleCnt="4"/>
      <dgm:spPr/>
      <dgm:t>
        <a:bodyPr/>
        <a:lstStyle/>
        <a:p>
          <a:endParaRPr lang="tr-TR"/>
        </a:p>
      </dgm:t>
    </dgm:pt>
    <dgm:pt modelId="{0C5B2221-B89E-482D-ADBB-CEB53416F82D}" type="pres">
      <dgm:prSet presAssocID="{8DFCD191-0815-44FA-ACE5-E730F6CF66F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5DF358A-14F7-4E98-9265-1FE67B76FDD1}" type="pres">
      <dgm:prSet presAssocID="{8DFCD191-0815-44FA-ACE5-E730F6CF66FA}" presName="rootComposite" presStyleCnt="0"/>
      <dgm:spPr/>
      <dgm:t>
        <a:bodyPr/>
        <a:lstStyle/>
        <a:p>
          <a:endParaRPr lang="tr-TR"/>
        </a:p>
      </dgm:t>
    </dgm:pt>
    <dgm:pt modelId="{CEA3137E-587A-4AB1-9391-8B75B87C5316}" type="pres">
      <dgm:prSet presAssocID="{8DFCD191-0815-44FA-ACE5-E730F6CF66FA}" presName="rootText" presStyleLbl="node2" presStyleIdx="0" presStyleCnt="4" custLinFactNeighborX="-23080" custLinFactNeighborY="51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7DE2DC-E23A-46CE-962D-101753635B4B}" type="pres">
      <dgm:prSet presAssocID="{8DFCD191-0815-44FA-ACE5-E730F6CF66FA}" presName="rootConnector" presStyleLbl="node2" presStyleIdx="0" presStyleCnt="4"/>
      <dgm:spPr/>
      <dgm:t>
        <a:bodyPr/>
        <a:lstStyle/>
        <a:p>
          <a:endParaRPr lang="tr-TR"/>
        </a:p>
      </dgm:t>
    </dgm:pt>
    <dgm:pt modelId="{DADB2EE1-37E4-4634-A2C9-C6C9B5370AF2}" type="pres">
      <dgm:prSet presAssocID="{8DFCD191-0815-44FA-ACE5-E730F6CF66FA}" presName="hierChild4" presStyleCnt="0"/>
      <dgm:spPr/>
      <dgm:t>
        <a:bodyPr/>
        <a:lstStyle/>
        <a:p>
          <a:endParaRPr lang="tr-TR"/>
        </a:p>
      </dgm:t>
    </dgm:pt>
    <dgm:pt modelId="{B03DF7BD-9515-40EF-945D-419010832676}" type="pres">
      <dgm:prSet presAssocID="{62B62DEC-F9DC-439B-9CCD-890540052F1B}" presName="Name37" presStyleLbl="parChTrans1D3" presStyleIdx="0" presStyleCnt="11"/>
      <dgm:spPr/>
      <dgm:t>
        <a:bodyPr/>
        <a:lstStyle/>
        <a:p>
          <a:endParaRPr lang="tr-TR"/>
        </a:p>
      </dgm:t>
    </dgm:pt>
    <dgm:pt modelId="{97730E75-D319-4129-977D-C528888CD84A}" type="pres">
      <dgm:prSet presAssocID="{99A64C2B-57DD-4057-ADFF-B125A4817ED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A5AAFB1-14A7-4398-AD67-2BB63D9FB211}" type="pres">
      <dgm:prSet presAssocID="{99A64C2B-57DD-4057-ADFF-B125A4817ED2}" presName="rootComposite" presStyleCnt="0"/>
      <dgm:spPr/>
      <dgm:t>
        <a:bodyPr/>
        <a:lstStyle/>
        <a:p>
          <a:endParaRPr lang="tr-TR"/>
        </a:p>
      </dgm:t>
    </dgm:pt>
    <dgm:pt modelId="{0DCB7BC2-2ADA-4E4D-AC43-0173A8651D92}" type="pres">
      <dgm:prSet presAssocID="{99A64C2B-57DD-4057-ADFF-B125A4817ED2}" presName="rootText" presStyleLbl="node3" presStyleIdx="0" presStyleCnt="11" custLinFactNeighborX="-30272" custLinFactNeighborY="-263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04A41ED-D1C1-4AAD-B250-98E57E967494}" type="pres">
      <dgm:prSet presAssocID="{99A64C2B-57DD-4057-ADFF-B125A4817ED2}" presName="rootConnector" presStyleLbl="node3" presStyleIdx="0" presStyleCnt="11"/>
      <dgm:spPr/>
      <dgm:t>
        <a:bodyPr/>
        <a:lstStyle/>
        <a:p>
          <a:endParaRPr lang="tr-TR"/>
        </a:p>
      </dgm:t>
    </dgm:pt>
    <dgm:pt modelId="{1661CDCA-2537-4B75-B9F3-A7DD934A0271}" type="pres">
      <dgm:prSet presAssocID="{99A64C2B-57DD-4057-ADFF-B125A4817ED2}" presName="hierChild4" presStyleCnt="0"/>
      <dgm:spPr/>
      <dgm:t>
        <a:bodyPr/>
        <a:lstStyle/>
        <a:p>
          <a:endParaRPr lang="tr-TR"/>
        </a:p>
      </dgm:t>
    </dgm:pt>
    <dgm:pt modelId="{06CD0A02-383F-4F07-A885-1A97306F97D1}" type="pres">
      <dgm:prSet presAssocID="{99A64C2B-57DD-4057-ADFF-B125A4817ED2}" presName="hierChild5" presStyleCnt="0"/>
      <dgm:spPr/>
      <dgm:t>
        <a:bodyPr/>
        <a:lstStyle/>
        <a:p>
          <a:endParaRPr lang="tr-TR"/>
        </a:p>
      </dgm:t>
    </dgm:pt>
    <dgm:pt modelId="{9BDC7C47-4568-4247-8B86-D4A36AEBCDF2}" type="pres">
      <dgm:prSet presAssocID="{6A036D76-BB30-45D8-8240-C1F0CF810BB7}" presName="Name37" presStyleLbl="parChTrans1D3" presStyleIdx="1" presStyleCnt="11"/>
      <dgm:spPr/>
      <dgm:t>
        <a:bodyPr/>
        <a:lstStyle/>
        <a:p>
          <a:endParaRPr lang="tr-TR"/>
        </a:p>
      </dgm:t>
    </dgm:pt>
    <dgm:pt modelId="{259438AA-EF15-4424-BD60-D5B2715E5FDC}" type="pres">
      <dgm:prSet presAssocID="{DD1EFD2C-99B6-451B-A62A-942F07840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CF30655-8484-4AA1-88A4-D81870357493}" type="pres">
      <dgm:prSet presAssocID="{DD1EFD2C-99B6-451B-A62A-942F07840743}" presName="rootComposite" presStyleCnt="0"/>
      <dgm:spPr/>
      <dgm:t>
        <a:bodyPr/>
        <a:lstStyle/>
        <a:p>
          <a:endParaRPr lang="tr-TR"/>
        </a:p>
      </dgm:t>
    </dgm:pt>
    <dgm:pt modelId="{17933129-5CDC-4C0D-B179-211A366DB10F}" type="pres">
      <dgm:prSet presAssocID="{DD1EFD2C-99B6-451B-A62A-942F07840743}" presName="rootText" presStyleLbl="node3" presStyleIdx="1" presStyleCnt="11" custScaleX="103835" custScaleY="63161" custLinFactY="63193" custLinFactNeighborX="-25137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572524-030F-49A4-AB39-1A2AA83D1F9D}" type="pres">
      <dgm:prSet presAssocID="{DD1EFD2C-99B6-451B-A62A-942F07840743}" presName="rootConnector" presStyleLbl="node3" presStyleIdx="1" presStyleCnt="11"/>
      <dgm:spPr/>
      <dgm:t>
        <a:bodyPr/>
        <a:lstStyle/>
        <a:p>
          <a:endParaRPr lang="tr-TR"/>
        </a:p>
      </dgm:t>
    </dgm:pt>
    <dgm:pt modelId="{2933DA92-B676-499A-B03E-9F9AD5BA18B3}" type="pres">
      <dgm:prSet presAssocID="{DD1EFD2C-99B6-451B-A62A-942F07840743}" presName="hierChild4" presStyleCnt="0"/>
      <dgm:spPr/>
      <dgm:t>
        <a:bodyPr/>
        <a:lstStyle/>
        <a:p>
          <a:endParaRPr lang="tr-TR"/>
        </a:p>
      </dgm:t>
    </dgm:pt>
    <dgm:pt modelId="{3C13FCAD-2EE2-419E-BA35-F07075A7D60B}" type="pres">
      <dgm:prSet presAssocID="{DD1EFD2C-99B6-451B-A62A-942F07840743}" presName="hierChild5" presStyleCnt="0"/>
      <dgm:spPr/>
      <dgm:t>
        <a:bodyPr/>
        <a:lstStyle/>
        <a:p>
          <a:endParaRPr lang="tr-TR"/>
        </a:p>
      </dgm:t>
    </dgm:pt>
    <dgm:pt modelId="{4AB4CD58-261E-4733-A4C2-896332119B46}" type="pres">
      <dgm:prSet presAssocID="{2FF1C966-44D5-499B-80CD-073998F8B5F5}" presName="Name37" presStyleLbl="parChTrans1D3" presStyleIdx="2" presStyleCnt="11"/>
      <dgm:spPr/>
      <dgm:t>
        <a:bodyPr/>
        <a:lstStyle/>
        <a:p>
          <a:endParaRPr lang="tr-TR"/>
        </a:p>
      </dgm:t>
    </dgm:pt>
    <dgm:pt modelId="{93FB388A-31D6-478B-A911-0C41A0179309}" type="pres">
      <dgm:prSet presAssocID="{EDC36394-E1F8-474A-A91D-C7959D3ECFB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4FE7593C-E14C-4EB6-8AEF-726906303AF1}" type="pres">
      <dgm:prSet presAssocID="{EDC36394-E1F8-474A-A91D-C7959D3ECFBE}" presName="rootComposite" presStyleCnt="0"/>
      <dgm:spPr/>
      <dgm:t>
        <a:bodyPr/>
        <a:lstStyle/>
        <a:p>
          <a:endParaRPr lang="tr-TR"/>
        </a:p>
      </dgm:t>
    </dgm:pt>
    <dgm:pt modelId="{3936CEED-0D70-4F90-9270-C1A5605E9FAE}" type="pres">
      <dgm:prSet presAssocID="{EDC36394-E1F8-474A-A91D-C7959D3ECFBE}" presName="rootText" presStyleLbl="node3" presStyleIdx="2" presStyleCnt="11" custScaleX="105375" custScaleY="28401" custLinFactY="28986" custLinFactNeighborX="-26401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132009-43D5-4B29-9828-A3A67EF447B7}" type="pres">
      <dgm:prSet presAssocID="{EDC36394-E1F8-474A-A91D-C7959D3ECFBE}" presName="rootConnector" presStyleLbl="node3" presStyleIdx="2" presStyleCnt="11"/>
      <dgm:spPr/>
      <dgm:t>
        <a:bodyPr/>
        <a:lstStyle/>
        <a:p>
          <a:endParaRPr lang="tr-TR"/>
        </a:p>
      </dgm:t>
    </dgm:pt>
    <dgm:pt modelId="{2AA27CF2-A6B4-4290-8A57-77BA1516AC5F}" type="pres">
      <dgm:prSet presAssocID="{EDC36394-E1F8-474A-A91D-C7959D3ECFBE}" presName="hierChild4" presStyleCnt="0"/>
      <dgm:spPr/>
      <dgm:t>
        <a:bodyPr/>
        <a:lstStyle/>
        <a:p>
          <a:endParaRPr lang="tr-TR"/>
        </a:p>
      </dgm:t>
    </dgm:pt>
    <dgm:pt modelId="{5E3EDF46-B728-42AC-9782-D447B3EF173A}" type="pres">
      <dgm:prSet presAssocID="{EDC36394-E1F8-474A-A91D-C7959D3ECFBE}" presName="hierChild5" presStyleCnt="0"/>
      <dgm:spPr/>
      <dgm:t>
        <a:bodyPr/>
        <a:lstStyle/>
        <a:p>
          <a:endParaRPr lang="tr-TR"/>
        </a:p>
      </dgm:t>
    </dgm:pt>
    <dgm:pt modelId="{CF3BF0E7-F816-4B50-9820-8922C8077EBF}" type="pres">
      <dgm:prSet presAssocID="{F77ED72A-EA8E-4C9D-802A-CB2A0D7B5709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C0BC9D15-3DFA-44EC-9246-416ACB33A643}" type="pres">
      <dgm:prSet presAssocID="{86D310B4-14A2-49E7-A069-C6BE9918C3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276EE5-DEAA-42BB-AFC8-6DF701D55B5B}" type="pres">
      <dgm:prSet presAssocID="{86D310B4-14A2-49E7-A069-C6BE9918C304}" presName="rootComposite" presStyleCnt="0"/>
      <dgm:spPr/>
      <dgm:t>
        <a:bodyPr/>
        <a:lstStyle/>
        <a:p>
          <a:endParaRPr lang="en-US"/>
        </a:p>
      </dgm:t>
    </dgm:pt>
    <dgm:pt modelId="{0F944E3F-91FD-4B12-A9B9-0F32369E0741}" type="pres">
      <dgm:prSet presAssocID="{86D310B4-14A2-49E7-A069-C6BE9918C304}" presName="rootText" presStyleLbl="node3" presStyleIdx="3" presStyleCnt="11" custScaleX="109210" custScaleY="37596" custLinFactNeighborX="-28355" custLinFactNeighborY="99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735FA-A6F9-43A8-8811-A92EB78EAFC1}" type="pres">
      <dgm:prSet presAssocID="{86D310B4-14A2-49E7-A069-C6BE9918C304}" presName="rootConnector" presStyleLbl="node3" presStyleIdx="3" presStyleCnt="11"/>
      <dgm:spPr/>
      <dgm:t>
        <a:bodyPr/>
        <a:lstStyle/>
        <a:p>
          <a:endParaRPr lang="en-US"/>
        </a:p>
      </dgm:t>
    </dgm:pt>
    <dgm:pt modelId="{958405BA-40A8-40A6-8016-58A2609DC287}" type="pres">
      <dgm:prSet presAssocID="{86D310B4-14A2-49E7-A069-C6BE9918C304}" presName="hierChild4" presStyleCnt="0"/>
      <dgm:spPr/>
      <dgm:t>
        <a:bodyPr/>
        <a:lstStyle/>
        <a:p>
          <a:endParaRPr lang="en-US"/>
        </a:p>
      </dgm:t>
    </dgm:pt>
    <dgm:pt modelId="{32F1EC94-03BF-4572-9526-BA4FCE9722E4}" type="pres">
      <dgm:prSet presAssocID="{86D310B4-14A2-49E7-A069-C6BE9918C304}" presName="hierChild5" presStyleCnt="0"/>
      <dgm:spPr/>
      <dgm:t>
        <a:bodyPr/>
        <a:lstStyle/>
        <a:p>
          <a:endParaRPr lang="en-US"/>
        </a:p>
      </dgm:t>
    </dgm:pt>
    <dgm:pt modelId="{26D459D8-D59C-4E25-B740-F68D0465C959}" type="pres">
      <dgm:prSet presAssocID="{8DFCD191-0815-44FA-ACE5-E730F6CF66FA}" presName="hierChild5" presStyleCnt="0"/>
      <dgm:spPr/>
      <dgm:t>
        <a:bodyPr/>
        <a:lstStyle/>
        <a:p>
          <a:endParaRPr lang="tr-TR"/>
        </a:p>
      </dgm:t>
    </dgm:pt>
    <dgm:pt modelId="{325B2E48-792B-424D-94A5-938F33BF730A}" type="pres">
      <dgm:prSet presAssocID="{4C7F8959-3BA7-4DA5-9E57-22CD6995CDF3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718BDF1-F465-4244-9DDC-AEDBAEC49173}" type="pres">
      <dgm:prSet presAssocID="{BB4B0A47-C618-4F73-AE74-365C7AFF936F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B16E839-C880-4C3C-9C99-EE7C55CA3933}" type="pres">
      <dgm:prSet presAssocID="{BB4B0A47-C618-4F73-AE74-365C7AFF936F}" presName="rootComposite" presStyleCnt="0"/>
      <dgm:spPr/>
      <dgm:t>
        <a:bodyPr/>
        <a:lstStyle/>
        <a:p>
          <a:endParaRPr lang="tr-TR"/>
        </a:p>
      </dgm:t>
    </dgm:pt>
    <dgm:pt modelId="{8B5AFE8A-20A8-4F28-A90F-A470F479EF1E}" type="pres">
      <dgm:prSet presAssocID="{BB4B0A47-C618-4F73-AE74-365C7AFF936F}" presName="rootText" presStyleLbl="node2" presStyleIdx="1" presStyleCnt="4" custLinFactNeighborX="-1331" custLinFactNeighborY="51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35C5F51-B589-485D-A0F5-7A27F4275AB6}" type="pres">
      <dgm:prSet presAssocID="{BB4B0A47-C618-4F73-AE74-365C7AFF936F}" presName="rootConnector" presStyleLbl="node2" presStyleIdx="1" presStyleCnt="4"/>
      <dgm:spPr/>
      <dgm:t>
        <a:bodyPr/>
        <a:lstStyle/>
        <a:p>
          <a:endParaRPr lang="tr-TR"/>
        </a:p>
      </dgm:t>
    </dgm:pt>
    <dgm:pt modelId="{63D6C1B3-0A98-494A-A7B8-5DAA350B9897}" type="pres">
      <dgm:prSet presAssocID="{BB4B0A47-C618-4F73-AE74-365C7AFF936F}" presName="hierChild4" presStyleCnt="0"/>
      <dgm:spPr/>
      <dgm:t>
        <a:bodyPr/>
        <a:lstStyle/>
        <a:p>
          <a:endParaRPr lang="tr-TR"/>
        </a:p>
      </dgm:t>
    </dgm:pt>
    <dgm:pt modelId="{370E65F4-0E5C-4407-8C42-26E0C2FB4DB1}" type="pres">
      <dgm:prSet presAssocID="{2816B395-4B76-44BF-A286-33305374AB41}" presName="Name37" presStyleLbl="parChTrans1D3" presStyleIdx="4" presStyleCnt="11"/>
      <dgm:spPr/>
      <dgm:t>
        <a:bodyPr/>
        <a:lstStyle/>
        <a:p>
          <a:endParaRPr lang="tr-TR"/>
        </a:p>
      </dgm:t>
    </dgm:pt>
    <dgm:pt modelId="{D3C4D223-665E-4331-8FF0-29548A8534A8}" type="pres">
      <dgm:prSet presAssocID="{F65D8546-24EB-4024-ABDF-5BBB845CA9D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69CDE4D-DEE5-46E0-9F7A-2963BDE4AB45}" type="pres">
      <dgm:prSet presAssocID="{F65D8546-24EB-4024-ABDF-5BBB845CA9DC}" presName="rootComposite" presStyleCnt="0"/>
      <dgm:spPr/>
      <dgm:t>
        <a:bodyPr/>
        <a:lstStyle/>
        <a:p>
          <a:endParaRPr lang="tr-TR"/>
        </a:p>
      </dgm:t>
    </dgm:pt>
    <dgm:pt modelId="{193DADD1-1A19-475F-97E0-688DDD169A12}" type="pres">
      <dgm:prSet presAssocID="{F65D8546-24EB-4024-ABDF-5BBB845CA9DC}" presName="rootText" presStyleLbl="node3" presStyleIdx="4" presStyleCnt="11" custLinFactNeighborX="-3306" custLinFactNeighborY="-2675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A76E746-5F06-48DC-B4BB-1AF8B20F5945}" type="pres">
      <dgm:prSet presAssocID="{F65D8546-24EB-4024-ABDF-5BBB845CA9DC}" presName="rootConnector" presStyleLbl="node3" presStyleIdx="4" presStyleCnt="11"/>
      <dgm:spPr/>
      <dgm:t>
        <a:bodyPr/>
        <a:lstStyle/>
        <a:p>
          <a:endParaRPr lang="tr-TR"/>
        </a:p>
      </dgm:t>
    </dgm:pt>
    <dgm:pt modelId="{054DEAEF-5358-4D15-A7D2-7C5F8E7C630A}" type="pres">
      <dgm:prSet presAssocID="{F65D8546-24EB-4024-ABDF-5BBB845CA9DC}" presName="hierChild4" presStyleCnt="0"/>
      <dgm:spPr/>
      <dgm:t>
        <a:bodyPr/>
        <a:lstStyle/>
        <a:p>
          <a:endParaRPr lang="tr-TR"/>
        </a:p>
      </dgm:t>
    </dgm:pt>
    <dgm:pt modelId="{80F70147-8048-4919-B424-9EEA8277DF9C}" type="pres">
      <dgm:prSet presAssocID="{F65D8546-24EB-4024-ABDF-5BBB845CA9DC}" presName="hierChild5" presStyleCnt="0"/>
      <dgm:spPr/>
      <dgm:t>
        <a:bodyPr/>
        <a:lstStyle/>
        <a:p>
          <a:endParaRPr lang="tr-TR"/>
        </a:p>
      </dgm:t>
    </dgm:pt>
    <dgm:pt modelId="{45B89396-7126-4DA4-8677-2F995D1734E6}" type="pres">
      <dgm:prSet presAssocID="{73D7230A-9E93-4D53-A21C-7E97D5614CC3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9FE6F15A-B7BE-4EF2-ADC9-E251D9A315AF}" type="pres">
      <dgm:prSet presAssocID="{D276F823-FFD7-4321-89E5-04B72AD81C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BA6706-5C7C-40C7-BC9E-32E7E5D4814E}" type="pres">
      <dgm:prSet presAssocID="{D276F823-FFD7-4321-89E5-04B72AD81C79}" presName="rootComposite" presStyleCnt="0"/>
      <dgm:spPr/>
      <dgm:t>
        <a:bodyPr/>
        <a:lstStyle/>
        <a:p>
          <a:endParaRPr lang="en-US"/>
        </a:p>
      </dgm:t>
    </dgm:pt>
    <dgm:pt modelId="{72FC353D-318D-4E24-B7A5-397EF6BE5B99}" type="pres">
      <dgm:prSet presAssocID="{D276F823-FFD7-4321-89E5-04B72AD81C79}" presName="rootText" presStyleLbl="node3" presStyleIdx="5" presStyleCnt="11" custLinFactNeighborX="-3306" custLinFactNeighborY="96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2CCD2-666E-4A84-A113-040820FB6C96}" type="pres">
      <dgm:prSet presAssocID="{D276F823-FFD7-4321-89E5-04B72AD81C79}" presName="rootConnector" presStyleLbl="node3" presStyleIdx="5" presStyleCnt="11"/>
      <dgm:spPr/>
      <dgm:t>
        <a:bodyPr/>
        <a:lstStyle/>
        <a:p>
          <a:endParaRPr lang="en-US"/>
        </a:p>
      </dgm:t>
    </dgm:pt>
    <dgm:pt modelId="{47E0FDEC-BC92-4CA7-9C55-6CD1008E9729}" type="pres">
      <dgm:prSet presAssocID="{D276F823-FFD7-4321-89E5-04B72AD81C79}" presName="hierChild4" presStyleCnt="0"/>
      <dgm:spPr/>
      <dgm:t>
        <a:bodyPr/>
        <a:lstStyle/>
        <a:p>
          <a:endParaRPr lang="en-US"/>
        </a:p>
      </dgm:t>
    </dgm:pt>
    <dgm:pt modelId="{5CD6C04C-817A-4E38-A94E-6B96473666A0}" type="pres">
      <dgm:prSet presAssocID="{D276F823-FFD7-4321-89E5-04B72AD81C79}" presName="hierChild5" presStyleCnt="0"/>
      <dgm:spPr/>
      <dgm:t>
        <a:bodyPr/>
        <a:lstStyle/>
        <a:p>
          <a:endParaRPr lang="en-US"/>
        </a:p>
      </dgm:t>
    </dgm:pt>
    <dgm:pt modelId="{78CB88F7-3FD1-43ED-AE7F-8B7B7F987BB6}" type="pres">
      <dgm:prSet presAssocID="{7335E397-BD89-47AD-B474-BECA1396D053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1535E1F9-4C74-4AEE-841A-9DAD0F44BFDD}" type="pres">
      <dgm:prSet presAssocID="{B7336D3A-3698-4DAA-8865-D98794F89F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E68B83-5FAA-4DEE-9684-D861C2E6977E}" type="pres">
      <dgm:prSet presAssocID="{B7336D3A-3698-4DAA-8865-D98794F89F6F}" presName="rootComposite" presStyleCnt="0"/>
      <dgm:spPr/>
      <dgm:t>
        <a:bodyPr/>
        <a:lstStyle/>
        <a:p>
          <a:endParaRPr lang="en-US"/>
        </a:p>
      </dgm:t>
    </dgm:pt>
    <dgm:pt modelId="{EA10CC00-22B1-49FD-B544-224003DABECF}" type="pres">
      <dgm:prSet presAssocID="{B7336D3A-3698-4DAA-8865-D98794F89F6F}" presName="rootText" presStyleLbl="node3" presStyleIdx="6" presStyleCnt="11" custScaleX="100000" custLinFactNeighborX="-3306" custLinFactNeighborY="4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ABFAC-5C6C-4942-85C7-6B307F7FDE9D}" type="pres">
      <dgm:prSet presAssocID="{B7336D3A-3698-4DAA-8865-D98794F89F6F}" presName="rootConnector" presStyleLbl="node3" presStyleIdx="6" presStyleCnt="11"/>
      <dgm:spPr/>
      <dgm:t>
        <a:bodyPr/>
        <a:lstStyle/>
        <a:p>
          <a:endParaRPr lang="en-US"/>
        </a:p>
      </dgm:t>
    </dgm:pt>
    <dgm:pt modelId="{E20695D6-EBC1-4524-8E5A-D0C743958728}" type="pres">
      <dgm:prSet presAssocID="{B7336D3A-3698-4DAA-8865-D98794F89F6F}" presName="hierChild4" presStyleCnt="0"/>
      <dgm:spPr/>
      <dgm:t>
        <a:bodyPr/>
        <a:lstStyle/>
        <a:p>
          <a:endParaRPr lang="en-US"/>
        </a:p>
      </dgm:t>
    </dgm:pt>
    <dgm:pt modelId="{A3DB579A-221D-4FBB-828F-718939EEF931}" type="pres">
      <dgm:prSet presAssocID="{B7336D3A-3698-4DAA-8865-D98794F89F6F}" presName="hierChild5" presStyleCnt="0"/>
      <dgm:spPr/>
      <dgm:t>
        <a:bodyPr/>
        <a:lstStyle/>
        <a:p>
          <a:endParaRPr lang="en-US"/>
        </a:p>
      </dgm:t>
    </dgm:pt>
    <dgm:pt modelId="{686CF28B-472A-4E1A-8314-2A22C29FB9D2}" type="pres">
      <dgm:prSet presAssocID="{0BCA48F7-404A-4A90-B12F-0B5600250BCA}" presName="Name37" presStyleLbl="parChTrans1D3" presStyleIdx="7" presStyleCnt="11"/>
      <dgm:spPr/>
      <dgm:t>
        <a:bodyPr/>
        <a:lstStyle/>
        <a:p>
          <a:endParaRPr lang="tr-TR"/>
        </a:p>
      </dgm:t>
    </dgm:pt>
    <dgm:pt modelId="{BDBB0124-8A31-48B8-813B-925741816CEF}" type="pres">
      <dgm:prSet presAssocID="{91B06585-3451-44C5-ADC0-741882800BA2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E9AAC6E-C93A-4ECF-8E0B-0EABEA8AE924}" type="pres">
      <dgm:prSet presAssocID="{91B06585-3451-44C5-ADC0-741882800BA2}" presName="rootComposite" presStyleCnt="0"/>
      <dgm:spPr/>
      <dgm:t>
        <a:bodyPr/>
        <a:lstStyle/>
        <a:p>
          <a:endParaRPr lang="tr-TR"/>
        </a:p>
      </dgm:t>
    </dgm:pt>
    <dgm:pt modelId="{02AF39E9-DD2B-46AA-9313-D4F403CEE88D}" type="pres">
      <dgm:prSet presAssocID="{91B06585-3451-44C5-ADC0-741882800BA2}" presName="rootText" presStyleLbl="node3" presStyleIdx="7" presStyleCnt="11" custScaleX="974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500177-B4F1-4053-8C49-DF62EC425AD7}" type="pres">
      <dgm:prSet presAssocID="{91B06585-3451-44C5-ADC0-741882800BA2}" presName="rootConnector" presStyleLbl="node3" presStyleIdx="7" presStyleCnt="11"/>
      <dgm:spPr/>
      <dgm:t>
        <a:bodyPr/>
        <a:lstStyle/>
        <a:p>
          <a:endParaRPr lang="tr-TR"/>
        </a:p>
      </dgm:t>
    </dgm:pt>
    <dgm:pt modelId="{3702B050-C660-47F0-8E3D-E58079D8D697}" type="pres">
      <dgm:prSet presAssocID="{91B06585-3451-44C5-ADC0-741882800BA2}" presName="hierChild4" presStyleCnt="0"/>
      <dgm:spPr/>
      <dgm:t>
        <a:bodyPr/>
        <a:lstStyle/>
        <a:p>
          <a:endParaRPr lang="tr-TR"/>
        </a:p>
      </dgm:t>
    </dgm:pt>
    <dgm:pt modelId="{367D777E-972E-4DBE-A8DB-6E17BBA75017}" type="pres">
      <dgm:prSet presAssocID="{91B06585-3451-44C5-ADC0-741882800BA2}" presName="hierChild5" presStyleCnt="0"/>
      <dgm:spPr/>
      <dgm:t>
        <a:bodyPr/>
        <a:lstStyle/>
        <a:p>
          <a:endParaRPr lang="tr-TR"/>
        </a:p>
      </dgm:t>
    </dgm:pt>
    <dgm:pt modelId="{3A7BA04A-A895-4FC9-B141-3FD6DEBC1DDC}" type="pres">
      <dgm:prSet presAssocID="{BB4B0A47-C618-4F73-AE74-365C7AFF936F}" presName="hierChild5" presStyleCnt="0"/>
      <dgm:spPr/>
      <dgm:t>
        <a:bodyPr/>
        <a:lstStyle/>
        <a:p>
          <a:endParaRPr lang="tr-TR"/>
        </a:p>
      </dgm:t>
    </dgm:pt>
    <dgm:pt modelId="{DA421449-1E02-447B-B806-95D5F667CEC5}" type="pres">
      <dgm:prSet presAssocID="{1BAFDD95-0385-4CC7-9B99-11FECB8464E0}" presName="Name37" presStyleLbl="parChTrans1D2" presStyleIdx="2" presStyleCnt="4"/>
      <dgm:spPr/>
      <dgm:t>
        <a:bodyPr/>
        <a:lstStyle/>
        <a:p>
          <a:endParaRPr lang="tr-TR"/>
        </a:p>
      </dgm:t>
    </dgm:pt>
    <dgm:pt modelId="{4346AD10-4DE2-4A95-9A51-2AF07D35FCF1}" type="pres">
      <dgm:prSet presAssocID="{D48CDD2E-B2FD-4265-BA8F-4372208A16C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9ACC8AE-BCB0-4DD7-9288-8F7BEAA68502}" type="pres">
      <dgm:prSet presAssocID="{D48CDD2E-B2FD-4265-BA8F-4372208A16C5}" presName="rootComposite" presStyleCnt="0"/>
      <dgm:spPr/>
      <dgm:t>
        <a:bodyPr/>
        <a:lstStyle/>
        <a:p>
          <a:endParaRPr lang="tr-TR"/>
        </a:p>
      </dgm:t>
    </dgm:pt>
    <dgm:pt modelId="{CADD1163-8DB1-46C0-B38E-FF49C9CA2841}" type="pres">
      <dgm:prSet presAssocID="{D48CDD2E-B2FD-4265-BA8F-4372208A16C5}" presName="rootText" presStyleLbl="node2" presStyleIdx="2" presStyleCnt="4" custLinFactNeighborX="20419" custLinFactNeighborY="51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782476-16FC-485A-8DB4-06E18D2658A9}" type="pres">
      <dgm:prSet presAssocID="{D48CDD2E-B2FD-4265-BA8F-4372208A16C5}" presName="rootConnector" presStyleLbl="node2" presStyleIdx="2" presStyleCnt="4"/>
      <dgm:spPr/>
      <dgm:t>
        <a:bodyPr/>
        <a:lstStyle/>
        <a:p>
          <a:endParaRPr lang="tr-TR"/>
        </a:p>
      </dgm:t>
    </dgm:pt>
    <dgm:pt modelId="{FD6AC1F2-1DE7-42CE-AFE3-CB85C15C180C}" type="pres">
      <dgm:prSet presAssocID="{D48CDD2E-B2FD-4265-BA8F-4372208A16C5}" presName="hierChild4" presStyleCnt="0"/>
      <dgm:spPr/>
      <dgm:t>
        <a:bodyPr/>
        <a:lstStyle/>
        <a:p>
          <a:endParaRPr lang="tr-TR"/>
        </a:p>
      </dgm:t>
    </dgm:pt>
    <dgm:pt modelId="{13A4729C-999B-452C-A366-180FB2FBCCDE}" type="pres">
      <dgm:prSet presAssocID="{E96AA9DD-3966-48DC-8205-1822555F1F8E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B3960F05-F23D-464A-9FFB-678FB788497B}" type="pres">
      <dgm:prSet presAssocID="{24C306DC-DB4A-4E76-A6B4-826FC6340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23F87C-E174-4E70-A22E-B23842518672}" type="pres">
      <dgm:prSet presAssocID="{24C306DC-DB4A-4E76-A6B4-826FC6340607}" presName="rootComposite" presStyleCnt="0"/>
      <dgm:spPr/>
      <dgm:t>
        <a:bodyPr/>
        <a:lstStyle/>
        <a:p>
          <a:endParaRPr lang="en-US"/>
        </a:p>
      </dgm:t>
    </dgm:pt>
    <dgm:pt modelId="{867094E1-ED80-49B8-9028-9FDEF1188C0C}" type="pres">
      <dgm:prSet presAssocID="{24C306DC-DB4A-4E76-A6B4-826FC6340607}" presName="rootText" presStyleLbl="node3" presStyleIdx="8" presStyleCnt="11" custLinFactNeighborX="14935" custLinFactNeighborY="4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977FC-C582-467F-8D4F-83470DBF6BF7}" type="pres">
      <dgm:prSet presAssocID="{24C306DC-DB4A-4E76-A6B4-826FC6340607}" presName="rootConnector" presStyleLbl="node3" presStyleIdx="8" presStyleCnt="11"/>
      <dgm:spPr/>
      <dgm:t>
        <a:bodyPr/>
        <a:lstStyle/>
        <a:p>
          <a:endParaRPr lang="en-US"/>
        </a:p>
      </dgm:t>
    </dgm:pt>
    <dgm:pt modelId="{AD727521-BBE7-40E9-B586-240251407C27}" type="pres">
      <dgm:prSet presAssocID="{24C306DC-DB4A-4E76-A6B4-826FC6340607}" presName="hierChild4" presStyleCnt="0"/>
      <dgm:spPr/>
      <dgm:t>
        <a:bodyPr/>
        <a:lstStyle/>
        <a:p>
          <a:endParaRPr lang="en-US"/>
        </a:p>
      </dgm:t>
    </dgm:pt>
    <dgm:pt modelId="{801FDF76-3AB9-467C-867E-264ED4C1252D}" type="pres">
      <dgm:prSet presAssocID="{24C306DC-DB4A-4E76-A6B4-826FC6340607}" presName="hierChild5" presStyleCnt="0"/>
      <dgm:spPr/>
      <dgm:t>
        <a:bodyPr/>
        <a:lstStyle/>
        <a:p>
          <a:endParaRPr lang="en-US"/>
        </a:p>
      </dgm:t>
    </dgm:pt>
    <dgm:pt modelId="{32BA7C37-FEE9-42CA-8E45-FDE0E7562A02}" type="pres">
      <dgm:prSet presAssocID="{D48CDD2E-B2FD-4265-BA8F-4372208A16C5}" presName="hierChild5" presStyleCnt="0"/>
      <dgm:spPr/>
      <dgm:t>
        <a:bodyPr/>
        <a:lstStyle/>
        <a:p>
          <a:endParaRPr lang="tr-TR"/>
        </a:p>
      </dgm:t>
    </dgm:pt>
    <dgm:pt modelId="{C335E6E3-5B0F-4EB3-8E71-1A3AAA397A7C}" type="pres">
      <dgm:prSet presAssocID="{B8DDCC25-AEB0-47CA-9DBB-D5839EAAD5C1}" presName="Name37" presStyleLbl="parChTrans1D2" presStyleIdx="3" presStyleCnt="4"/>
      <dgm:spPr/>
      <dgm:t>
        <a:bodyPr/>
        <a:lstStyle/>
        <a:p>
          <a:endParaRPr lang="tr-TR"/>
        </a:p>
      </dgm:t>
    </dgm:pt>
    <dgm:pt modelId="{0414C591-146B-46E5-AE70-5F7A745B41A8}" type="pres">
      <dgm:prSet presAssocID="{F7EE36D5-E157-4A31-B280-1C8654056DB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6782AFC-F970-4F14-9F14-1AA64EA9FE9A}" type="pres">
      <dgm:prSet presAssocID="{F7EE36D5-E157-4A31-B280-1C8654056DBE}" presName="rootComposite" presStyleCnt="0"/>
      <dgm:spPr/>
      <dgm:t>
        <a:bodyPr/>
        <a:lstStyle/>
        <a:p>
          <a:endParaRPr lang="tr-TR"/>
        </a:p>
      </dgm:t>
    </dgm:pt>
    <dgm:pt modelId="{B75F7A15-6C72-4AEE-8A96-8A6EAE6FF517}" type="pres">
      <dgm:prSet presAssocID="{F7EE36D5-E157-4A31-B280-1C8654056DBE}" presName="rootText" presStyleLbl="node2" presStyleIdx="3" presStyleCnt="4" custLinFactNeighborX="26124" custLinFactNeighborY="-2128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092A04-8A6E-409E-B309-563F9B818CD3}" type="pres">
      <dgm:prSet presAssocID="{F7EE36D5-E157-4A31-B280-1C8654056DBE}" presName="rootConnector" presStyleLbl="node2" presStyleIdx="3" presStyleCnt="4"/>
      <dgm:spPr/>
      <dgm:t>
        <a:bodyPr/>
        <a:lstStyle/>
        <a:p>
          <a:endParaRPr lang="tr-TR"/>
        </a:p>
      </dgm:t>
    </dgm:pt>
    <dgm:pt modelId="{4782F625-A9D8-4604-871F-E7D823075268}" type="pres">
      <dgm:prSet presAssocID="{F7EE36D5-E157-4A31-B280-1C8654056DBE}" presName="hierChild4" presStyleCnt="0"/>
      <dgm:spPr/>
      <dgm:t>
        <a:bodyPr/>
        <a:lstStyle/>
        <a:p>
          <a:endParaRPr lang="tr-TR"/>
        </a:p>
      </dgm:t>
    </dgm:pt>
    <dgm:pt modelId="{90D53F6C-64C8-40D7-8E77-3B51C1160C48}" type="pres">
      <dgm:prSet presAssocID="{CB568B8D-7269-47A7-9E8D-1E8B9F0EF7AE}" presName="Name37" presStyleLbl="parChTrans1D3" presStyleIdx="9" presStyleCnt="11"/>
      <dgm:spPr/>
      <dgm:t>
        <a:bodyPr/>
        <a:lstStyle/>
        <a:p>
          <a:endParaRPr lang="tr-TR"/>
        </a:p>
      </dgm:t>
    </dgm:pt>
    <dgm:pt modelId="{E76BF4F4-6EC2-46A8-BD49-C0490525B91E}" type="pres">
      <dgm:prSet presAssocID="{F61F17A6-6411-4464-BEE2-7AC050F255CE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2A51512-F1AD-4525-87FE-BBB6276FF134}" type="pres">
      <dgm:prSet presAssocID="{F61F17A6-6411-4464-BEE2-7AC050F255CE}" presName="rootComposite" presStyleCnt="0"/>
      <dgm:spPr/>
      <dgm:t>
        <a:bodyPr/>
        <a:lstStyle/>
        <a:p>
          <a:endParaRPr lang="tr-TR"/>
        </a:p>
      </dgm:t>
    </dgm:pt>
    <dgm:pt modelId="{7F737EDC-1F78-4B01-BBD5-7405AE34A8B1}" type="pres">
      <dgm:prSet presAssocID="{F61F17A6-6411-4464-BEE2-7AC050F255CE}" presName="rootText" presStyleLbl="node3" presStyleIdx="9" presStyleCnt="11" custLinFactNeighborX="18285" custLinFactNeighborY="44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DEC2E5-52F6-4913-8F3E-76EDDF30F913}" type="pres">
      <dgm:prSet presAssocID="{F61F17A6-6411-4464-BEE2-7AC050F255CE}" presName="rootConnector" presStyleLbl="node3" presStyleIdx="9" presStyleCnt="11"/>
      <dgm:spPr/>
      <dgm:t>
        <a:bodyPr/>
        <a:lstStyle/>
        <a:p>
          <a:endParaRPr lang="tr-TR"/>
        </a:p>
      </dgm:t>
    </dgm:pt>
    <dgm:pt modelId="{05BE0503-54FD-48B2-A9A6-DC58B13D578A}" type="pres">
      <dgm:prSet presAssocID="{F61F17A6-6411-4464-BEE2-7AC050F255CE}" presName="hierChild4" presStyleCnt="0"/>
      <dgm:spPr/>
      <dgm:t>
        <a:bodyPr/>
        <a:lstStyle/>
        <a:p>
          <a:endParaRPr lang="tr-TR"/>
        </a:p>
      </dgm:t>
    </dgm:pt>
    <dgm:pt modelId="{B88D5CA1-72E5-4BD6-9975-408BD2BE7A2C}" type="pres">
      <dgm:prSet presAssocID="{F61F17A6-6411-4464-BEE2-7AC050F255CE}" presName="hierChild5" presStyleCnt="0"/>
      <dgm:spPr/>
      <dgm:t>
        <a:bodyPr/>
        <a:lstStyle/>
        <a:p>
          <a:endParaRPr lang="tr-TR"/>
        </a:p>
      </dgm:t>
    </dgm:pt>
    <dgm:pt modelId="{729679E6-583A-4651-8C99-EF0544AB6FBC}" type="pres">
      <dgm:prSet presAssocID="{00319DCA-E6BE-4203-90D7-74C5E7A21679}" presName="Name37" presStyleLbl="parChTrans1D3" presStyleIdx="10" presStyleCnt="11"/>
      <dgm:spPr/>
      <dgm:t>
        <a:bodyPr/>
        <a:lstStyle/>
        <a:p>
          <a:endParaRPr lang="tr-TR"/>
        </a:p>
      </dgm:t>
    </dgm:pt>
    <dgm:pt modelId="{015FEA3A-9853-4B8F-B201-38EBCC4D6064}" type="pres">
      <dgm:prSet presAssocID="{5B0B6E71-5B87-4A23-9B73-C9E7F697CAA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942E514-5ABE-43A9-9D41-F9A5F43CF152}" type="pres">
      <dgm:prSet presAssocID="{5B0B6E71-5B87-4A23-9B73-C9E7F697CAAC}" presName="rootComposite" presStyleCnt="0"/>
      <dgm:spPr/>
      <dgm:t>
        <a:bodyPr/>
        <a:lstStyle/>
        <a:p>
          <a:endParaRPr lang="tr-TR"/>
        </a:p>
      </dgm:t>
    </dgm:pt>
    <dgm:pt modelId="{B58649F8-AE15-49A0-BE16-79E1EF8FC2E2}" type="pres">
      <dgm:prSet presAssocID="{5B0B6E71-5B87-4A23-9B73-C9E7F697CAAC}" presName="rootText" presStyleLbl="node3" presStyleIdx="10" presStyleCnt="11" custLinFactNeighborX="18285" custLinFactNeighborY="23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A75C3E-AA2C-45A3-8F5A-22F34C035AF0}" type="pres">
      <dgm:prSet presAssocID="{5B0B6E71-5B87-4A23-9B73-C9E7F697CAAC}" presName="rootConnector" presStyleLbl="node3" presStyleIdx="10" presStyleCnt="11"/>
      <dgm:spPr/>
      <dgm:t>
        <a:bodyPr/>
        <a:lstStyle/>
        <a:p>
          <a:endParaRPr lang="tr-TR"/>
        </a:p>
      </dgm:t>
    </dgm:pt>
    <dgm:pt modelId="{E71C7A24-9976-478D-99CE-AD80DD316077}" type="pres">
      <dgm:prSet presAssocID="{5B0B6E71-5B87-4A23-9B73-C9E7F697CAAC}" presName="hierChild4" presStyleCnt="0"/>
      <dgm:spPr/>
      <dgm:t>
        <a:bodyPr/>
        <a:lstStyle/>
        <a:p>
          <a:endParaRPr lang="tr-TR"/>
        </a:p>
      </dgm:t>
    </dgm:pt>
    <dgm:pt modelId="{0722463B-ABE8-4804-A8B8-B2E876ABFE64}" type="pres">
      <dgm:prSet presAssocID="{5B0B6E71-5B87-4A23-9B73-C9E7F697CAAC}" presName="hierChild5" presStyleCnt="0"/>
      <dgm:spPr/>
      <dgm:t>
        <a:bodyPr/>
        <a:lstStyle/>
        <a:p>
          <a:endParaRPr lang="tr-TR"/>
        </a:p>
      </dgm:t>
    </dgm:pt>
    <dgm:pt modelId="{52035C33-5524-4570-9301-81832EB646B0}" type="pres">
      <dgm:prSet presAssocID="{F7EE36D5-E157-4A31-B280-1C8654056DBE}" presName="hierChild5" presStyleCnt="0"/>
      <dgm:spPr/>
      <dgm:t>
        <a:bodyPr/>
        <a:lstStyle/>
        <a:p>
          <a:endParaRPr lang="tr-TR"/>
        </a:p>
      </dgm:t>
    </dgm:pt>
    <dgm:pt modelId="{49350D9F-B237-4FFA-A931-1D81AECF9837}" type="pres">
      <dgm:prSet presAssocID="{4FCD5003-1DDA-4009-ADC8-24C8CA745FAE}" presName="hierChild3" presStyleCnt="0"/>
      <dgm:spPr/>
      <dgm:t>
        <a:bodyPr/>
        <a:lstStyle/>
        <a:p>
          <a:endParaRPr lang="tr-TR"/>
        </a:p>
      </dgm:t>
    </dgm:pt>
  </dgm:ptLst>
  <dgm:cxnLst>
    <dgm:cxn modelId="{DAF6B066-35BB-4142-AF43-132B9977BE24}" type="presOf" srcId="{B8DDCC25-AEB0-47CA-9DBB-D5839EAAD5C1}" destId="{C335E6E3-5B0F-4EB3-8E71-1A3AAA397A7C}" srcOrd="0" destOrd="0" presId="urn:microsoft.com/office/officeart/2005/8/layout/orgChart1"/>
    <dgm:cxn modelId="{E61927FD-4733-4E0B-8332-89EF63846EE2}" srcId="{8DFCD191-0815-44FA-ACE5-E730F6CF66FA}" destId="{99A64C2B-57DD-4057-ADFF-B125A4817ED2}" srcOrd="0" destOrd="0" parTransId="{62B62DEC-F9DC-439B-9CCD-890540052F1B}" sibTransId="{3AE8DA29-E8F3-44A4-8C67-8AD615CBE193}"/>
    <dgm:cxn modelId="{701027F5-FFAD-421B-8EA2-54D743C19872}" type="presOf" srcId="{F7EE36D5-E157-4A31-B280-1C8654056DBE}" destId="{D6092A04-8A6E-409E-B309-563F9B818CD3}" srcOrd="1" destOrd="0" presId="urn:microsoft.com/office/officeart/2005/8/layout/orgChart1"/>
    <dgm:cxn modelId="{9217B83D-A067-4A1F-8DB6-A5C3CA066C1C}" srcId="{F7EE36D5-E157-4A31-B280-1C8654056DBE}" destId="{5B0B6E71-5B87-4A23-9B73-C9E7F697CAAC}" srcOrd="1" destOrd="0" parTransId="{00319DCA-E6BE-4203-90D7-74C5E7A21679}" sibTransId="{D59EE13D-5EFB-4571-8D60-F00091E39FDE}"/>
    <dgm:cxn modelId="{110A8DB6-4D3F-4043-BE78-D34F8A643809}" srcId="{8DFCD191-0815-44FA-ACE5-E730F6CF66FA}" destId="{EDC36394-E1F8-474A-A91D-C7959D3ECFBE}" srcOrd="2" destOrd="0" parTransId="{2FF1C966-44D5-499B-80CD-073998F8B5F5}" sibTransId="{F81F8CB4-61D8-47E6-8A15-7604FB517D15}"/>
    <dgm:cxn modelId="{FC4EE32C-7BC9-4DD5-B835-C9074A3A26CC}" type="presOf" srcId="{BB4B0A47-C618-4F73-AE74-365C7AFF936F}" destId="{D35C5F51-B589-485D-A0F5-7A27F4275AB6}" srcOrd="1" destOrd="0" presId="urn:microsoft.com/office/officeart/2005/8/layout/orgChart1"/>
    <dgm:cxn modelId="{B0D3A3B0-5A48-4A23-97D9-995FB5C4D07D}" type="presOf" srcId="{D276F823-FFD7-4321-89E5-04B72AD81C79}" destId="{72FC353D-318D-4E24-B7A5-397EF6BE5B99}" srcOrd="0" destOrd="0" presId="urn:microsoft.com/office/officeart/2005/8/layout/orgChart1"/>
    <dgm:cxn modelId="{B74EC1BA-59A4-4CA7-9E22-A78E2CB9F35E}" srcId="{BB4B0A47-C618-4F73-AE74-365C7AFF936F}" destId="{F65D8546-24EB-4024-ABDF-5BBB845CA9DC}" srcOrd="0" destOrd="0" parTransId="{2816B395-4B76-44BF-A286-33305374AB41}" sibTransId="{AA24B5DB-1C3F-4678-BC89-C3812FBA09B3}"/>
    <dgm:cxn modelId="{83140E6F-1C5A-435D-9435-0C368F8023EF}" srcId="{8DFCD191-0815-44FA-ACE5-E730F6CF66FA}" destId="{DD1EFD2C-99B6-451B-A62A-942F07840743}" srcOrd="1" destOrd="0" parTransId="{6A036D76-BB30-45D8-8240-C1F0CF810BB7}" sibTransId="{B3EEF60C-DABE-414A-BA7A-8E520DCFA903}"/>
    <dgm:cxn modelId="{24D2E8C7-428C-4747-B83D-ADB37E967C74}" type="presOf" srcId="{5B0B6E71-5B87-4A23-9B73-C9E7F697CAAC}" destId="{B58649F8-AE15-49A0-BE16-79E1EF8FC2E2}" srcOrd="0" destOrd="0" presId="urn:microsoft.com/office/officeart/2005/8/layout/orgChart1"/>
    <dgm:cxn modelId="{BC58F126-DCD3-4B6C-B28C-ADB5C6033699}" type="presOf" srcId="{24C306DC-DB4A-4E76-A6B4-826FC6340607}" destId="{867094E1-ED80-49B8-9028-9FDEF1188C0C}" srcOrd="0" destOrd="0" presId="urn:microsoft.com/office/officeart/2005/8/layout/orgChart1"/>
    <dgm:cxn modelId="{52EC4194-8AB3-42E6-B539-F962B8860728}" srcId="{E0885795-1406-4F9F-9C73-302819E8DA90}" destId="{4FCD5003-1DDA-4009-ADC8-24C8CA745FAE}" srcOrd="0" destOrd="0" parTransId="{6493A970-5E89-4727-BE76-2658E1694B17}" sibTransId="{23E0077B-2701-4340-8AB6-04E2F989A25D}"/>
    <dgm:cxn modelId="{7569C11D-BE2F-4B07-BE81-A8CC8EA12E50}" type="presOf" srcId="{4C7F8959-3BA7-4DA5-9E57-22CD6995CDF3}" destId="{325B2E48-792B-424D-94A5-938F33BF730A}" srcOrd="0" destOrd="0" presId="urn:microsoft.com/office/officeart/2005/8/layout/orgChart1"/>
    <dgm:cxn modelId="{B992DC7B-8BA9-4213-A691-E896DAE20543}" type="presOf" srcId="{DD1EFD2C-99B6-451B-A62A-942F07840743}" destId="{F1572524-030F-49A4-AB39-1A2AA83D1F9D}" srcOrd="1" destOrd="0" presId="urn:microsoft.com/office/officeart/2005/8/layout/orgChart1"/>
    <dgm:cxn modelId="{D4965785-2639-4334-80F3-322C89E40553}" type="presOf" srcId="{62B62DEC-F9DC-439B-9CCD-890540052F1B}" destId="{B03DF7BD-9515-40EF-945D-419010832676}" srcOrd="0" destOrd="0" presId="urn:microsoft.com/office/officeart/2005/8/layout/orgChart1"/>
    <dgm:cxn modelId="{A0A7D16E-0DD0-40F2-96BB-B08E4E5AC910}" srcId="{F7EE36D5-E157-4A31-B280-1C8654056DBE}" destId="{F61F17A6-6411-4464-BEE2-7AC050F255CE}" srcOrd="0" destOrd="0" parTransId="{CB568B8D-7269-47A7-9E8D-1E8B9F0EF7AE}" sibTransId="{16AECBFA-44E3-4685-83EC-4C195715FE48}"/>
    <dgm:cxn modelId="{AE4ABE4D-7799-4DE3-8DDC-456D7D4C8D04}" type="presOf" srcId="{7335E397-BD89-47AD-B474-BECA1396D053}" destId="{78CB88F7-3FD1-43ED-AE7F-8B7B7F987BB6}" srcOrd="0" destOrd="0" presId="urn:microsoft.com/office/officeart/2005/8/layout/orgChart1"/>
    <dgm:cxn modelId="{159CD5B9-5390-457A-9EDA-BE42AAB014B3}" type="presOf" srcId="{2816B395-4B76-44BF-A286-33305374AB41}" destId="{370E65F4-0E5C-4407-8C42-26E0C2FB4DB1}" srcOrd="0" destOrd="0" presId="urn:microsoft.com/office/officeart/2005/8/layout/orgChart1"/>
    <dgm:cxn modelId="{21B000C0-3E1B-49E0-B50E-6D4296F17B72}" type="presOf" srcId="{5B0B6E71-5B87-4A23-9B73-C9E7F697CAAC}" destId="{ADA75C3E-AA2C-45A3-8F5A-22F34C035AF0}" srcOrd="1" destOrd="0" presId="urn:microsoft.com/office/officeart/2005/8/layout/orgChart1"/>
    <dgm:cxn modelId="{F1779FDB-8465-49AE-BD65-CFC0506141E4}" type="presOf" srcId="{DD1EFD2C-99B6-451B-A62A-942F07840743}" destId="{17933129-5CDC-4C0D-B179-211A366DB10F}" srcOrd="0" destOrd="0" presId="urn:microsoft.com/office/officeart/2005/8/layout/orgChart1"/>
    <dgm:cxn modelId="{7D7A40F6-E1C5-4006-B8F1-B41380045A4E}" type="presOf" srcId="{D276F823-FFD7-4321-89E5-04B72AD81C79}" destId="{AA62CCD2-666E-4A84-A113-040820FB6C96}" srcOrd="1" destOrd="0" presId="urn:microsoft.com/office/officeart/2005/8/layout/orgChart1"/>
    <dgm:cxn modelId="{EF6D3A19-BF55-4974-A688-C9F9FBE7E64A}" type="presOf" srcId="{86D310B4-14A2-49E7-A069-C6BE9918C304}" destId="{0F944E3F-91FD-4B12-A9B9-0F32369E0741}" srcOrd="0" destOrd="0" presId="urn:microsoft.com/office/officeart/2005/8/layout/orgChart1"/>
    <dgm:cxn modelId="{D700D977-445E-40C8-B020-433FA82CB17B}" type="presOf" srcId="{8DFCD191-0815-44FA-ACE5-E730F6CF66FA}" destId="{CEA3137E-587A-4AB1-9391-8B75B87C5316}" srcOrd="0" destOrd="0" presId="urn:microsoft.com/office/officeart/2005/8/layout/orgChart1"/>
    <dgm:cxn modelId="{3F2D53B9-1660-4ED3-8E1B-A87B0B759DD0}" type="presOf" srcId="{8DFCD191-0815-44FA-ACE5-E730F6CF66FA}" destId="{737DE2DC-E23A-46CE-962D-101753635B4B}" srcOrd="1" destOrd="0" presId="urn:microsoft.com/office/officeart/2005/8/layout/orgChart1"/>
    <dgm:cxn modelId="{6D524374-55AA-4785-BFCD-2B4FA3680877}" type="presOf" srcId="{F65D8546-24EB-4024-ABDF-5BBB845CA9DC}" destId="{193DADD1-1A19-475F-97E0-688DDD169A12}" srcOrd="0" destOrd="0" presId="urn:microsoft.com/office/officeart/2005/8/layout/orgChart1"/>
    <dgm:cxn modelId="{2EBE4EF7-BB42-47E4-8AC8-D025DB04707D}" type="presOf" srcId="{1BAFDD95-0385-4CC7-9B99-11FECB8464E0}" destId="{DA421449-1E02-447B-B806-95D5F667CEC5}" srcOrd="0" destOrd="0" presId="urn:microsoft.com/office/officeart/2005/8/layout/orgChart1"/>
    <dgm:cxn modelId="{CFA77EAD-C2B9-47C2-99F1-FBDC966A3B4F}" type="presOf" srcId="{73D7230A-9E93-4D53-A21C-7E97D5614CC3}" destId="{45B89396-7126-4DA4-8677-2F995D1734E6}" srcOrd="0" destOrd="0" presId="urn:microsoft.com/office/officeart/2005/8/layout/orgChart1"/>
    <dgm:cxn modelId="{8528334F-B384-4B7C-8155-960E26BE6798}" type="presOf" srcId="{BB4B0A47-C618-4F73-AE74-365C7AFF936F}" destId="{8B5AFE8A-20A8-4F28-A90F-A470F479EF1E}" srcOrd="0" destOrd="0" presId="urn:microsoft.com/office/officeart/2005/8/layout/orgChart1"/>
    <dgm:cxn modelId="{C729F9FF-4F39-427D-9291-B72152AA4544}" type="presOf" srcId="{86D310B4-14A2-49E7-A069-C6BE9918C304}" destId="{3DF735FA-A6F9-43A8-8811-A92EB78EAFC1}" srcOrd="1" destOrd="0" presId="urn:microsoft.com/office/officeart/2005/8/layout/orgChart1"/>
    <dgm:cxn modelId="{271C201F-143E-4545-9355-352E15B893F6}" type="presOf" srcId="{D48CDD2E-B2FD-4265-BA8F-4372208A16C5}" destId="{CADD1163-8DB1-46C0-B38E-FF49C9CA2841}" srcOrd="0" destOrd="0" presId="urn:microsoft.com/office/officeart/2005/8/layout/orgChart1"/>
    <dgm:cxn modelId="{559041B1-C8B6-4D35-92CD-3D181B30C162}" srcId="{8DFCD191-0815-44FA-ACE5-E730F6CF66FA}" destId="{86D310B4-14A2-49E7-A069-C6BE9918C304}" srcOrd="3" destOrd="0" parTransId="{F77ED72A-EA8E-4C9D-802A-CB2A0D7B5709}" sibTransId="{13934A6C-9262-4F33-8B9F-70613291DF6C}"/>
    <dgm:cxn modelId="{D972D53D-C309-4ADA-8DFF-0901D70C6B3A}" type="presOf" srcId="{F77ED72A-EA8E-4C9D-802A-CB2A0D7B5709}" destId="{CF3BF0E7-F816-4B50-9820-8922C8077EBF}" srcOrd="0" destOrd="0" presId="urn:microsoft.com/office/officeart/2005/8/layout/orgChart1"/>
    <dgm:cxn modelId="{9577B952-4768-4AD8-9826-3E56AA7D34B4}" srcId="{D48CDD2E-B2FD-4265-BA8F-4372208A16C5}" destId="{24C306DC-DB4A-4E76-A6B4-826FC6340607}" srcOrd="0" destOrd="0" parTransId="{E96AA9DD-3966-48DC-8205-1822555F1F8E}" sibTransId="{87B09338-1427-4B84-8A6E-463899FD1F58}"/>
    <dgm:cxn modelId="{D3017D0F-82FD-4612-A8B0-AB20F4609094}" type="presOf" srcId="{EDC36394-E1F8-474A-A91D-C7959D3ECFBE}" destId="{3936CEED-0D70-4F90-9270-C1A5605E9FAE}" srcOrd="0" destOrd="0" presId="urn:microsoft.com/office/officeart/2005/8/layout/orgChart1"/>
    <dgm:cxn modelId="{3E91CE84-CB57-475E-B105-9B4C149287DA}" srcId="{4FCD5003-1DDA-4009-ADC8-24C8CA745FAE}" destId="{F7EE36D5-E157-4A31-B280-1C8654056DBE}" srcOrd="3" destOrd="0" parTransId="{B8DDCC25-AEB0-47CA-9DBB-D5839EAAD5C1}" sibTransId="{84A833E5-197D-43B5-BDE0-DF8467DBC54C}"/>
    <dgm:cxn modelId="{9B442808-0C41-43E7-872A-133017533C38}" type="presOf" srcId="{F65D8546-24EB-4024-ABDF-5BBB845CA9DC}" destId="{EA76E746-5F06-48DC-B4BB-1AF8B20F5945}" srcOrd="1" destOrd="0" presId="urn:microsoft.com/office/officeart/2005/8/layout/orgChart1"/>
    <dgm:cxn modelId="{B9507C6A-D023-43B5-9049-FAF88549402F}" type="presOf" srcId="{99A64C2B-57DD-4057-ADFF-B125A4817ED2}" destId="{0DCB7BC2-2ADA-4E4D-AC43-0173A8651D92}" srcOrd="0" destOrd="0" presId="urn:microsoft.com/office/officeart/2005/8/layout/orgChart1"/>
    <dgm:cxn modelId="{344348D1-A36C-4917-A083-9625616AEE85}" type="presOf" srcId="{EDC36394-E1F8-474A-A91D-C7959D3ECFBE}" destId="{29132009-43D5-4B29-9828-A3A67EF447B7}" srcOrd="1" destOrd="0" presId="urn:microsoft.com/office/officeart/2005/8/layout/orgChart1"/>
    <dgm:cxn modelId="{EB051471-1A8F-4E16-AD71-1B152934EB20}" type="presOf" srcId="{2FF1C966-44D5-499B-80CD-073998F8B5F5}" destId="{4AB4CD58-261E-4733-A4C2-896332119B46}" srcOrd="0" destOrd="0" presId="urn:microsoft.com/office/officeart/2005/8/layout/orgChart1"/>
    <dgm:cxn modelId="{DD1828CC-B508-4389-B40B-264A475E01CE}" type="presOf" srcId="{E0885795-1406-4F9F-9C73-302819E8DA90}" destId="{B8B5E635-EE52-47A2-B56C-D132E7263821}" srcOrd="0" destOrd="0" presId="urn:microsoft.com/office/officeart/2005/8/layout/orgChart1"/>
    <dgm:cxn modelId="{77395C8B-3246-45E9-8EAD-A2373834CE90}" type="presOf" srcId="{B7336D3A-3698-4DAA-8865-D98794F89F6F}" destId="{3CEABFAC-5C6C-4942-85C7-6B307F7FDE9D}" srcOrd="1" destOrd="0" presId="urn:microsoft.com/office/officeart/2005/8/layout/orgChart1"/>
    <dgm:cxn modelId="{4D1B2F2C-50B4-48FC-88F9-89947E4EF8AD}" type="presOf" srcId="{24C306DC-DB4A-4E76-A6B4-826FC6340607}" destId="{3C2977FC-C582-467F-8D4F-83470DBF6BF7}" srcOrd="1" destOrd="0" presId="urn:microsoft.com/office/officeart/2005/8/layout/orgChart1"/>
    <dgm:cxn modelId="{6EBA5A4D-1857-42E9-9C4D-524C7C918EAC}" srcId="{BB4B0A47-C618-4F73-AE74-365C7AFF936F}" destId="{91B06585-3451-44C5-ADC0-741882800BA2}" srcOrd="3" destOrd="0" parTransId="{0BCA48F7-404A-4A90-B12F-0B5600250BCA}" sibTransId="{5FC01BB1-2CA9-4B00-A1D8-780EEDB9AD73}"/>
    <dgm:cxn modelId="{DB87871E-CBEA-4377-B38A-5817E06CD585}" srcId="{BB4B0A47-C618-4F73-AE74-365C7AFF936F}" destId="{D276F823-FFD7-4321-89E5-04B72AD81C79}" srcOrd="1" destOrd="0" parTransId="{73D7230A-9E93-4D53-A21C-7E97D5614CC3}" sibTransId="{6971EF21-4A4E-4AF4-92C1-D381C3F6A8D1}"/>
    <dgm:cxn modelId="{E35675C2-203A-4D70-BDC3-75C50BAB7920}" type="presOf" srcId="{CB568B8D-7269-47A7-9E8D-1E8B9F0EF7AE}" destId="{90D53F6C-64C8-40D7-8E77-3B51C1160C48}" srcOrd="0" destOrd="0" presId="urn:microsoft.com/office/officeart/2005/8/layout/orgChart1"/>
    <dgm:cxn modelId="{2401B749-46E3-42FF-BC0F-8A56C05424A9}" type="presOf" srcId="{E96AA9DD-3966-48DC-8205-1822555F1F8E}" destId="{13A4729C-999B-452C-A366-180FB2FBCCDE}" srcOrd="0" destOrd="0" presId="urn:microsoft.com/office/officeart/2005/8/layout/orgChart1"/>
    <dgm:cxn modelId="{D164DC04-2FE6-4BAF-A3B9-6D071502FE1A}" type="presOf" srcId="{91B06585-3451-44C5-ADC0-741882800BA2}" destId="{FA500177-B4F1-4053-8C49-DF62EC425AD7}" srcOrd="1" destOrd="0" presId="urn:microsoft.com/office/officeart/2005/8/layout/orgChart1"/>
    <dgm:cxn modelId="{74AB95E0-BE19-4A60-A75B-1D531F7AD216}" type="presOf" srcId="{F61F17A6-6411-4464-BEE2-7AC050F255CE}" destId="{A4DEC2E5-52F6-4913-8F3E-76EDDF30F913}" srcOrd="1" destOrd="0" presId="urn:microsoft.com/office/officeart/2005/8/layout/orgChart1"/>
    <dgm:cxn modelId="{F1A2C851-365D-41AF-ADED-3E2A660C84CD}" type="presOf" srcId="{00319DCA-E6BE-4203-90D7-74C5E7A21679}" destId="{729679E6-583A-4651-8C99-EF0544AB6FBC}" srcOrd="0" destOrd="0" presId="urn:microsoft.com/office/officeart/2005/8/layout/orgChart1"/>
    <dgm:cxn modelId="{69167F8D-4E7B-4AD3-90EB-9A5A2D57DF9C}" type="presOf" srcId="{4FCD5003-1DDA-4009-ADC8-24C8CA745FAE}" destId="{E386BD57-5BEB-424F-8A76-788BBD2094C5}" srcOrd="0" destOrd="0" presId="urn:microsoft.com/office/officeart/2005/8/layout/orgChart1"/>
    <dgm:cxn modelId="{3BFB1508-5B94-400F-91C4-1447B852F5BB}" type="presOf" srcId="{D48CDD2E-B2FD-4265-BA8F-4372208A16C5}" destId="{E2782476-16FC-485A-8DB4-06E18D2658A9}" srcOrd="1" destOrd="0" presId="urn:microsoft.com/office/officeart/2005/8/layout/orgChart1"/>
    <dgm:cxn modelId="{34CFFCB2-0C22-4318-B416-D17C8257351A}" srcId="{4FCD5003-1DDA-4009-ADC8-24C8CA745FAE}" destId="{BB4B0A47-C618-4F73-AE74-365C7AFF936F}" srcOrd="1" destOrd="0" parTransId="{4C7F8959-3BA7-4DA5-9E57-22CD6995CDF3}" sibTransId="{8126C71C-CF99-45B9-81B1-07705864E424}"/>
    <dgm:cxn modelId="{6AA869AC-0E71-4BF7-85AF-FE9D3409CA4C}" type="presOf" srcId="{F7EE36D5-E157-4A31-B280-1C8654056DBE}" destId="{B75F7A15-6C72-4AEE-8A96-8A6EAE6FF517}" srcOrd="0" destOrd="0" presId="urn:microsoft.com/office/officeart/2005/8/layout/orgChart1"/>
    <dgm:cxn modelId="{1CAD827E-570D-4F81-847B-D5F7BAB0F3D3}" type="presOf" srcId="{B7336D3A-3698-4DAA-8865-D98794F89F6F}" destId="{EA10CC00-22B1-49FD-B544-224003DABECF}" srcOrd="0" destOrd="0" presId="urn:microsoft.com/office/officeart/2005/8/layout/orgChart1"/>
    <dgm:cxn modelId="{070222E8-B028-4BA0-AA79-4D560ACECAC1}" srcId="{BB4B0A47-C618-4F73-AE74-365C7AFF936F}" destId="{B7336D3A-3698-4DAA-8865-D98794F89F6F}" srcOrd="2" destOrd="0" parTransId="{7335E397-BD89-47AD-B474-BECA1396D053}" sibTransId="{EBCC6578-DA76-4AE0-BF7D-7C94FD9192E1}"/>
    <dgm:cxn modelId="{E319056E-0BE1-4F46-B4D5-05120D2E7583}" type="presOf" srcId="{F8332CC3-B904-4AF0-ABF2-FA9F758A035B}" destId="{F7A29120-09C4-4D66-A191-1E05AB79DFAA}" srcOrd="0" destOrd="0" presId="urn:microsoft.com/office/officeart/2005/8/layout/orgChart1"/>
    <dgm:cxn modelId="{88AAAF1B-4FD5-4DD9-88B4-A88FAB362445}" srcId="{4FCD5003-1DDA-4009-ADC8-24C8CA745FAE}" destId="{D48CDD2E-B2FD-4265-BA8F-4372208A16C5}" srcOrd="2" destOrd="0" parTransId="{1BAFDD95-0385-4CC7-9B99-11FECB8464E0}" sibTransId="{8AF0055F-51E5-4D59-8C1E-7B864B9F780D}"/>
    <dgm:cxn modelId="{824B1688-18F0-4CA5-A4D0-E04092DC03B4}" type="presOf" srcId="{99A64C2B-57DD-4057-ADFF-B125A4817ED2}" destId="{404A41ED-D1C1-4AAD-B250-98E57E967494}" srcOrd="1" destOrd="0" presId="urn:microsoft.com/office/officeart/2005/8/layout/orgChart1"/>
    <dgm:cxn modelId="{AF6C3E99-D3C4-4A87-B2BB-B7B70905B060}" srcId="{4FCD5003-1DDA-4009-ADC8-24C8CA745FAE}" destId="{8DFCD191-0815-44FA-ACE5-E730F6CF66FA}" srcOrd="0" destOrd="0" parTransId="{F8332CC3-B904-4AF0-ABF2-FA9F758A035B}" sibTransId="{476C0AE3-704C-4F06-BF75-9E6BBDF7AAA1}"/>
    <dgm:cxn modelId="{9FE54530-6531-4259-8749-509B1BECA31A}" type="presOf" srcId="{4FCD5003-1DDA-4009-ADC8-24C8CA745FAE}" destId="{DA77E559-9D9E-4D2E-BDCF-9CC9B3400591}" srcOrd="1" destOrd="0" presId="urn:microsoft.com/office/officeart/2005/8/layout/orgChart1"/>
    <dgm:cxn modelId="{258017BF-ADE7-447D-B80B-970A6EE8E10E}" type="presOf" srcId="{6A036D76-BB30-45D8-8240-C1F0CF810BB7}" destId="{9BDC7C47-4568-4247-8B86-D4A36AEBCDF2}" srcOrd="0" destOrd="0" presId="urn:microsoft.com/office/officeart/2005/8/layout/orgChart1"/>
    <dgm:cxn modelId="{46F93D46-A9B3-4FF6-8184-33642FAE4D1F}" type="presOf" srcId="{91B06585-3451-44C5-ADC0-741882800BA2}" destId="{02AF39E9-DD2B-46AA-9313-D4F403CEE88D}" srcOrd="0" destOrd="0" presId="urn:microsoft.com/office/officeart/2005/8/layout/orgChart1"/>
    <dgm:cxn modelId="{85D8E6BF-8262-4638-B98F-C51908D90529}" type="presOf" srcId="{F61F17A6-6411-4464-BEE2-7AC050F255CE}" destId="{7F737EDC-1F78-4B01-BBD5-7405AE34A8B1}" srcOrd="0" destOrd="0" presId="urn:microsoft.com/office/officeart/2005/8/layout/orgChart1"/>
    <dgm:cxn modelId="{3F8D2EE3-2F7C-470F-A369-042D286FDE88}" type="presOf" srcId="{0BCA48F7-404A-4A90-B12F-0B5600250BCA}" destId="{686CF28B-472A-4E1A-8314-2A22C29FB9D2}" srcOrd="0" destOrd="0" presId="urn:microsoft.com/office/officeart/2005/8/layout/orgChart1"/>
    <dgm:cxn modelId="{826926DD-ADE3-4382-A7FA-DE6B57C9A425}" type="presParOf" srcId="{B8B5E635-EE52-47A2-B56C-D132E7263821}" destId="{2CC3890A-601D-4E4D-BCD3-635C17D8D505}" srcOrd="0" destOrd="0" presId="urn:microsoft.com/office/officeart/2005/8/layout/orgChart1"/>
    <dgm:cxn modelId="{6C8A260C-7980-40A3-A91B-E02D9CF87C0B}" type="presParOf" srcId="{2CC3890A-601D-4E4D-BCD3-635C17D8D505}" destId="{0EA9BA94-580B-42A8-A017-206CF84BB3D9}" srcOrd="0" destOrd="0" presId="urn:microsoft.com/office/officeart/2005/8/layout/orgChart1"/>
    <dgm:cxn modelId="{FDD4E5C6-5B8E-4CA7-9013-275AE1C96A1B}" type="presParOf" srcId="{0EA9BA94-580B-42A8-A017-206CF84BB3D9}" destId="{E386BD57-5BEB-424F-8A76-788BBD2094C5}" srcOrd="0" destOrd="0" presId="urn:microsoft.com/office/officeart/2005/8/layout/orgChart1"/>
    <dgm:cxn modelId="{53567250-3F49-4303-BA4C-D775098BA5FA}" type="presParOf" srcId="{0EA9BA94-580B-42A8-A017-206CF84BB3D9}" destId="{DA77E559-9D9E-4D2E-BDCF-9CC9B3400591}" srcOrd="1" destOrd="0" presId="urn:microsoft.com/office/officeart/2005/8/layout/orgChart1"/>
    <dgm:cxn modelId="{8BF52F2F-2C10-40C9-A560-41522BC6249F}" type="presParOf" srcId="{2CC3890A-601D-4E4D-BCD3-635C17D8D505}" destId="{C52473F2-A6CC-49EA-BAEA-7AD8CC6BCBBA}" srcOrd="1" destOrd="0" presId="urn:microsoft.com/office/officeart/2005/8/layout/orgChart1"/>
    <dgm:cxn modelId="{A5021DD5-7D6B-4349-A537-D52D8084C68E}" type="presParOf" srcId="{C52473F2-A6CC-49EA-BAEA-7AD8CC6BCBBA}" destId="{F7A29120-09C4-4D66-A191-1E05AB79DFAA}" srcOrd="0" destOrd="0" presId="urn:microsoft.com/office/officeart/2005/8/layout/orgChart1"/>
    <dgm:cxn modelId="{82BDAAFE-B189-44DB-8209-B2277A9ADE21}" type="presParOf" srcId="{C52473F2-A6CC-49EA-BAEA-7AD8CC6BCBBA}" destId="{0C5B2221-B89E-482D-ADBB-CEB53416F82D}" srcOrd="1" destOrd="0" presId="urn:microsoft.com/office/officeart/2005/8/layout/orgChart1"/>
    <dgm:cxn modelId="{49D4BCCD-2481-476C-BE02-2A4F21C650F5}" type="presParOf" srcId="{0C5B2221-B89E-482D-ADBB-CEB53416F82D}" destId="{95DF358A-14F7-4E98-9265-1FE67B76FDD1}" srcOrd="0" destOrd="0" presId="urn:microsoft.com/office/officeart/2005/8/layout/orgChart1"/>
    <dgm:cxn modelId="{775C0909-3394-49FF-8BAE-030FBFCB8AFE}" type="presParOf" srcId="{95DF358A-14F7-4E98-9265-1FE67B76FDD1}" destId="{CEA3137E-587A-4AB1-9391-8B75B87C5316}" srcOrd="0" destOrd="0" presId="urn:microsoft.com/office/officeart/2005/8/layout/orgChart1"/>
    <dgm:cxn modelId="{45C305A7-5BF8-44B8-A3C3-86F8B8A375D0}" type="presParOf" srcId="{95DF358A-14F7-4E98-9265-1FE67B76FDD1}" destId="{737DE2DC-E23A-46CE-962D-101753635B4B}" srcOrd="1" destOrd="0" presId="urn:microsoft.com/office/officeart/2005/8/layout/orgChart1"/>
    <dgm:cxn modelId="{C5B4D8F8-E7DC-4EB2-937D-EE93DBB3C379}" type="presParOf" srcId="{0C5B2221-B89E-482D-ADBB-CEB53416F82D}" destId="{DADB2EE1-37E4-4634-A2C9-C6C9B5370AF2}" srcOrd="1" destOrd="0" presId="urn:microsoft.com/office/officeart/2005/8/layout/orgChart1"/>
    <dgm:cxn modelId="{04AA5407-2BD4-4E8E-88E9-239FF2E15B61}" type="presParOf" srcId="{DADB2EE1-37E4-4634-A2C9-C6C9B5370AF2}" destId="{B03DF7BD-9515-40EF-945D-419010832676}" srcOrd="0" destOrd="0" presId="urn:microsoft.com/office/officeart/2005/8/layout/orgChart1"/>
    <dgm:cxn modelId="{1DB67F91-F4F2-4FA0-93C0-5723959D392A}" type="presParOf" srcId="{DADB2EE1-37E4-4634-A2C9-C6C9B5370AF2}" destId="{97730E75-D319-4129-977D-C528888CD84A}" srcOrd="1" destOrd="0" presId="urn:microsoft.com/office/officeart/2005/8/layout/orgChart1"/>
    <dgm:cxn modelId="{3E801F86-CC23-4BEE-BA34-0461B224B57F}" type="presParOf" srcId="{97730E75-D319-4129-977D-C528888CD84A}" destId="{0A5AAFB1-14A7-4398-AD67-2BB63D9FB211}" srcOrd="0" destOrd="0" presId="urn:microsoft.com/office/officeart/2005/8/layout/orgChart1"/>
    <dgm:cxn modelId="{73C5A416-C68A-4514-9F27-56DAEEED9056}" type="presParOf" srcId="{0A5AAFB1-14A7-4398-AD67-2BB63D9FB211}" destId="{0DCB7BC2-2ADA-4E4D-AC43-0173A8651D92}" srcOrd="0" destOrd="0" presId="urn:microsoft.com/office/officeart/2005/8/layout/orgChart1"/>
    <dgm:cxn modelId="{1CD2D988-D216-4CD1-9538-F49031BC57D0}" type="presParOf" srcId="{0A5AAFB1-14A7-4398-AD67-2BB63D9FB211}" destId="{404A41ED-D1C1-4AAD-B250-98E57E967494}" srcOrd="1" destOrd="0" presId="urn:microsoft.com/office/officeart/2005/8/layout/orgChart1"/>
    <dgm:cxn modelId="{3BFE1CD0-56AB-4F96-BC5A-058FF01F9FD2}" type="presParOf" srcId="{97730E75-D319-4129-977D-C528888CD84A}" destId="{1661CDCA-2537-4B75-B9F3-A7DD934A0271}" srcOrd="1" destOrd="0" presId="urn:microsoft.com/office/officeart/2005/8/layout/orgChart1"/>
    <dgm:cxn modelId="{475F6F5A-9ADB-4838-AA9B-323CA0E630C6}" type="presParOf" srcId="{97730E75-D319-4129-977D-C528888CD84A}" destId="{06CD0A02-383F-4F07-A885-1A97306F97D1}" srcOrd="2" destOrd="0" presId="urn:microsoft.com/office/officeart/2005/8/layout/orgChart1"/>
    <dgm:cxn modelId="{CC845B19-8BB6-4101-9514-67E5E09D9D8A}" type="presParOf" srcId="{DADB2EE1-37E4-4634-A2C9-C6C9B5370AF2}" destId="{9BDC7C47-4568-4247-8B86-D4A36AEBCDF2}" srcOrd="2" destOrd="0" presId="urn:microsoft.com/office/officeart/2005/8/layout/orgChart1"/>
    <dgm:cxn modelId="{04D1AD96-427D-4E35-9A67-F3831A5B27D9}" type="presParOf" srcId="{DADB2EE1-37E4-4634-A2C9-C6C9B5370AF2}" destId="{259438AA-EF15-4424-BD60-D5B2715E5FDC}" srcOrd="3" destOrd="0" presId="urn:microsoft.com/office/officeart/2005/8/layout/orgChart1"/>
    <dgm:cxn modelId="{EA5CD65B-629E-4AB8-8FDB-040E009ECB07}" type="presParOf" srcId="{259438AA-EF15-4424-BD60-D5B2715E5FDC}" destId="{9CF30655-8484-4AA1-88A4-D81870357493}" srcOrd="0" destOrd="0" presId="urn:microsoft.com/office/officeart/2005/8/layout/orgChart1"/>
    <dgm:cxn modelId="{5A3D93FC-74AA-4CE4-A910-DEB481F0665A}" type="presParOf" srcId="{9CF30655-8484-4AA1-88A4-D81870357493}" destId="{17933129-5CDC-4C0D-B179-211A366DB10F}" srcOrd="0" destOrd="0" presId="urn:microsoft.com/office/officeart/2005/8/layout/orgChart1"/>
    <dgm:cxn modelId="{3C0B0658-F2B8-4195-9195-2D71A7FAA828}" type="presParOf" srcId="{9CF30655-8484-4AA1-88A4-D81870357493}" destId="{F1572524-030F-49A4-AB39-1A2AA83D1F9D}" srcOrd="1" destOrd="0" presId="urn:microsoft.com/office/officeart/2005/8/layout/orgChart1"/>
    <dgm:cxn modelId="{EAC17EF3-76EB-4185-91A1-D7CB52ED5AA5}" type="presParOf" srcId="{259438AA-EF15-4424-BD60-D5B2715E5FDC}" destId="{2933DA92-B676-499A-B03E-9F9AD5BA18B3}" srcOrd="1" destOrd="0" presId="urn:microsoft.com/office/officeart/2005/8/layout/orgChart1"/>
    <dgm:cxn modelId="{E85D4064-0E0F-4B53-8FB1-EB68EB55C3B2}" type="presParOf" srcId="{259438AA-EF15-4424-BD60-D5B2715E5FDC}" destId="{3C13FCAD-2EE2-419E-BA35-F07075A7D60B}" srcOrd="2" destOrd="0" presId="urn:microsoft.com/office/officeart/2005/8/layout/orgChart1"/>
    <dgm:cxn modelId="{018B858B-65C9-4FDE-8B4A-A549C4253786}" type="presParOf" srcId="{DADB2EE1-37E4-4634-A2C9-C6C9B5370AF2}" destId="{4AB4CD58-261E-4733-A4C2-896332119B46}" srcOrd="4" destOrd="0" presId="urn:microsoft.com/office/officeart/2005/8/layout/orgChart1"/>
    <dgm:cxn modelId="{641CD22D-85E0-4C9A-B564-D20FA1D3004E}" type="presParOf" srcId="{DADB2EE1-37E4-4634-A2C9-C6C9B5370AF2}" destId="{93FB388A-31D6-478B-A911-0C41A0179309}" srcOrd="5" destOrd="0" presId="urn:microsoft.com/office/officeart/2005/8/layout/orgChart1"/>
    <dgm:cxn modelId="{F57F4AF2-19A9-4549-98D5-1D683FDFFBB2}" type="presParOf" srcId="{93FB388A-31D6-478B-A911-0C41A0179309}" destId="{4FE7593C-E14C-4EB6-8AEF-726906303AF1}" srcOrd="0" destOrd="0" presId="urn:microsoft.com/office/officeart/2005/8/layout/orgChart1"/>
    <dgm:cxn modelId="{79F8CD13-5F3B-4492-8687-AD15DE5E33F2}" type="presParOf" srcId="{4FE7593C-E14C-4EB6-8AEF-726906303AF1}" destId="{3936CEED-0D70-4F90-9270-C1A5605E9FAE}" srcOrd="0" destOrd="0" presId="urn:microsoft.com/office/officeart/2005/8/layout/orgChart1"/>
    <dgm:cxn modelId="{30D7BEA6-9697-469F-8046-65E3073BD55A}" type="presParOf" srcId="{4FE7593C-E14C-4EB6-8AEF-726906303AF1}" destId="{29132009-43D5-4B29-9828-A3A67EF447B7}" srcOrd="1" destOrd="0" presId="urn:microsoft.com/office/officeart/2005/8/layout/orgChart1"/>
    <dgm:cxn modelId="{384C2658-D38A-436F-98B6-E9A76077626B}" type="presParOf" srcId="{93FB388A-31D6-478B-A911-0C41A0179309}" destId="{2AA27CF2-A6B4-4290-8A57-77BA1516AC5F}" srcOrd="1" destOrd="0" presId="urn:microsoft.com/office/officeart/2005/8/layout/orgChart1"/>
    <dgm:cxn modelId="{54642156-927D-45CB-B8A4-DF1BFBA5D0C4}" type="presParOf" srcId="{93FB388A-31D6-478B-A911-0C41A0179309}" destId="{5E3EDF46-B728-42AC-9782-D447B3EF173A}" srcOrd="2" destOrd="0" presId="urn:microsoft.com/office/officeart/2005/8/layout/orgChart1"/>
    <dgm:cxn modelId="{5B5B254B-A2F7-46C4-AFAA-D17F8496EA6F}" type="presParOf" srcId="{DADB2EE1-37E4-4634-A2C9-C6C9B5370AF2}" destId="{CF3BF0E7-F816-4B50-9820-8922C8077EBF}" srcOrd="6" destOrd="0" presId="urn:microsoft.com/office/officeart/2005/8/layout/orgChart1"/>
    <dgm:cxn modelId="{9F64C7F1-A616-44DA-BC65-D9B3738989C4}" type="presParOf" srcId="{DADB2EE1-37E4-4634-A2C9-C6C9B5370AF2}" destId="{C0BC9D15-3DFA-44EC-9246-416ACB33A643}" srcOrd="7" destOrd="0" presId="urn:microsoft.com/office/officeart/2005/8/layout/orgChart1"/>
    <dgm:cxn modelId="{A4E4AFEA-A500-4131-9D44-51B2B7087314}" type="presParOf" srcId="{C0BC9D15-3DFA-44EC-9246-416ACB33A643}" destId="{79276EE5-DEAA-42BB-AFC8-6DF701D55B5B}" srcOrd="0" destOrd="0" presId="urn:microsoft.com/office/officeart/2005/8/layout/orgChart1"/>
    <dgm:cxn modelId="{AD3AEB27-FE3A-49C2-B106-7B9B30A5570A}" type="presParOf" srcId="{79276EE5-DEAA-42BB-AFC8-6DF701D55B5B}" destId="{0F944E3F-91FD-4B12-A9B9-0F32369E0741}" srcOrd="0" destOrd="0" presId="urn:microsoft.com/office/officeart/2005/8/layout/orgChart1"/>
    <dgm:cxn modelId="{7C3763BB-A549-4CA8-9F45-5FA3481BDF21}" type="presParOf" srcId="{79276EE5-DEAA-42BB-AFC8-6DF701D55B5B}" destId="{3DF735FA-A6F9-43A8-8811-A92EB78EAFC1}" srcOrd="1" destOrd="0" presId="urn:microsoft.com/office/officeart/2005/8/layout/orgChart1"/>
    <dgm:cxn modelId="{28D26F5A-E7CE-4CB1-AE37-8A09E0CF3374}" type="presParOf" srcId="{C0BC9D15-3DFA-44EC-9246-416ACB33A643}" destId="{958405BA-40A8-40A6-8016-58A2609DC287}" srcOrd="1" destOrd="0" presId="urn:microsoft.com/office/officeart/2005/8/layout/orgChart1"/>
    <dgm:cxn modelId="{072CC1EF-F213-43B9-9BB4-B7E410E7EFAF}" type="presParOf" srcId="{C0BC9D15-3DFA-44EC-9246-416ACB33A643}" destId="{32F1EC94-03BF-4572-9526-BA4FCE9722E4}" srcOrd="2" destOrd="0" presId="urn:microsoft.com/office/officeart/2005/8/layout/orgChart1"/>
    <dgm:cxn modelId="{051DEE7C-60F4-441C-BFA9-635FE7DDD839}" type="presParOf" srcId="{0C5B2221-B89E-482D-ADBB-CEB53416F82D}" destId="{26D459D8-D59C-4E25-B740-F68D0465C959}" srcOrd="2" destOrd="0" presId="urn:microsoft.com/office/officeart/2005/8/layout/orgChart1"/>
    <dgm:cxn modelId="{68F0D9B1-1F27-4195-818A-44D3BE1C2B02}" type="presParOf" srcId="{C52473F2-A6CC-49EA-BAEA-7AD8CC6BCBBA}" destId="{325B2E48-792B-424D-94A5-938F33BF730A}" srcOrd="2" destOrd="0" presId="urn:microsoft.com/office/officeart/2005/8/layout/orgChart1"/>
    <dgm:cxn modelId="{220BFA6F-9E5F-4F50-B854-A71049A4AE25}" type="presParOf" srcId="{C52473F2-A6CC-49EA-BAEA-7AD8CC6BCBBA}" destId="{2718BDF1-F465-4244-9DDC-AEDBAEC49173}" srcOrd="3" destOrd="0" presId="urn:microsoft.com/office/officeart/2005/8/layout/orgChart1"/>
    <dgm:cxn modelId="{D276F0C4-B971-49C4-9F30-4FECD2018453}" type="presParOf" srcId="{2718BDF1-F465-4244-9DDC-AEDBAEC49173}" destId="{6B16E839-C880-4C3C-9C99-EE7C55CA3933}" srcOrd="0" destOrd="0" presId="urn:microsoft.com/office/officeart/2005/8/layout/orgChart1"/>
    <dgm:cxn modelId="{DDF65CB5-94BF-4EDB-B9D9-4561F9FB9141}" type="presParOf" srcId="{6B16E839-C880-4C3C-9C99-EE7C55CA3933}" destId="{8B5AFE8A-20A8-4F28-A90F-A470F479EF1E}" srcOrd="0" destOrd="0" presId="urn:microsoft.com/office/officeart/2005/8/layout/orgChart1"/>
    <dgm:cxn modelId="{7635C643-BEA4-4C8D-BA1C-D0DB06592F1E}" type="presParOf" srcId="{6B16E839-C880-4C3C-9C99-EE7C55CA3933}" destId="{D35C5F51-B589-485D-A0F5-7A27F4275AB6}" srcOrd="1" destOrd="0" presId="urn:microsoft.com/office/officeart/2005/8/layout/orgChart1"/>
    <dgm:cxn modelId="{A7B3120D-4946-43ED-B30B-0ECF3E95BE4F}" type="presParOf" srcId="{2718BDF1-F465-4244-9DDC-AEDBAEC49173}" destId="{63D6C1B3-0A98-494A-A7B8-5DAA350B9897}" srcOrd="1" destOrd="0" presId="urn:microsoft.com/office/officeart/2005/8/layout/orgChart1"/>
    <dgm:cxn modelId="{B1F2B114-71B3-49B5-A583-BEF8F6757890}" type="presParOf" srcId="{63D6C1B3-0A98-494A-A7B8-5DAA350B9897}" destId="{370E65F4-0E5C-4407-8C42-26E0C2FB4DB1}" srcOrd="0" destOrd="0" presId="urn:microsoft.com/office/officeart/2005/8/layout/orgChart1"/>
    <dgm:cxn modelId="{0383A6D3-443B-4D6D-825E-7A41481644E4}" type="presParOf" srcId="{63D6C1B3-0A98-494A-A7B8-5DAA350B9897}" destId="{D3C4D223-665E-4331-8FF0-29548A8534A8}" srcOrd="1" destOrd="0" presId="urn:microsoft.com/office/officeart/2005/8/layout/orgChart1"/>
    <dgm:cxn modelId="{F40D8EE3-5BA7-4465-A9DF-A0292C68342E}" type="presParOf" srcId="{D3C4D223-665E-4331-8FF0-29548A8534A8}" destId="{869CDE4D-DEE5-46E0-9F7A-2963BDE4AB45}" srcOrd="0" destOrd="0" presId="urn:microsoft.com/office/officeart/2005/8/layout/orgChart1"/>
    <dgm:cxn modelId="{D8D5C946-00E0-447C-A773-F59EF39F8A38}" type="presParOf" srcId="{869CDE4D-DEE5-46E0-9F7A-2963BDE4AB45}" destId="{193DADD1-1A19-475F-97E0-688DDD169A12}" srcOrd="0" destOrd="0" presId="urn:microsoft.com/office/officeart/2005/8/layout/orgChart1"/>
    <dgm:cxn modelId="{BBEE15E6-CD9B-4CDE-B402-B538473C1104}" type="presParOf" srcId="{869CDE4D-DEE5-46E0-9F7A-2963BDE4AB45}" destId="{EA76E746-5F06-48DC-B4BB-1AF8B20F5945}" srcOrd="1" destOrd="0" presId="urn:microsoft.com/office/officeart/2005/8/layout/orgChart1"/>
    <dgm:cxn modelId="{A03343C8-BF93-46D3-9EBE-21E82D341FAF}" type="presParOf" srcId="{D3C4D223-665E-4331-8FF0-29548A8534A8}" destId="{054DEAEF-5358-4D15-A7D2-7C5F8E7C630A}" srcOrd="1" destOrd="0" presId="urn:microsoft.com/office/officeart/2005/8/layout/orgChart1"/>
    <dgm:cxn modelId="{1DBC8C50-3448-4BA3-A230-36FC219B48CB}" type="presParOf" srcId="{D3C4D223-665E-4331-8FF0-29548A8534A8}" destId="{80F70147-8048-4919-B424-9EEA8277DF9C}" srcOrd="2" destOrd="0" presId="urn:microsoft.com/office/officeart/2005/8/layout/orgChart1"/>
    <dgm:cxn modelId="{5DFEB794-2FAD-4C3C-BC11-5A1456DE297D}" type="presParOf" srcId="{63D6C1B3-0A98-494A-A7B8-5DAA350B9897}" destId="{45B89396-7126-4DA4-8677-2F995D1734E6}" srcOrd="2" destOrd="0" presId="urn:microsoft.com/office/officeart/2005/8/layout/orgChart1"/>
    <dgm:cxn modelId="{2CAF8DBF-B310-4B92-BBCE-27632892DA81}" type="presParOf" srcId="{63D6C1B3-0A98-494A-A7B8-5DAA350B9897}" destId="{9FE6F15A-B7BE-4EF2-ADC9-E251D9A315AF}" srcOrd="3" destOrd="0" presId="urn:microsoft.com/office/officeart/2005/8/layout/orgChart1"/>
    <dgm:cxn modelId="{26E320BE-3ED5-4DE6-9F70-9DEBBADBE83C}" type="presParOf" srcId="{9FE6F15A-B7BE-4EF2-ADC9-E251D9A315AF}" destId="{ADBA6706-5C7C-40C7-BC9E-32E7E5D4814E}" srcOrd="0" destOrd="0" presId="urn:microsoft.com/office/officeart/2005/8/layout/orgChart1"/>
    <dgm:cxn modelId="{2252A415-8E08-450F-BE2E-3CFBF9A81D4F}" type="presParOf" srcId="{ADBA6706-5C7C-40C7-BC9E-32E7E5D4814E}" destId="{72FC353D-318D-4E24-B7A5-397EF6BE5B99}" srcOrd="0" destOrd="0" presId="urn:microsoft.com/office/officeart/2005/8/layout/orgChart1"/>
    <dgm:cxn modelId="{1575F52D-CF09-42E2-9E5C-3E9D2F82619C}" type="presParOf" srcId="{ADBA6706-5C7C-40C7-BC9E-32E7E5D4814E}" destId="{AA62CCD2-666E-4A84-A113-040820FB6C96}" srcOrd="1" destOrd="0" presId="urn:microsoft.com/office/officeart/2005/8/layout/orgChart1"/>
    <dgm:cxn modelId="{51EC8FC4-9D6C-408D-8626-1983575698AD}" type="presParOf" srcId="{9FE6F15A-B7BE-4EF2-ADC9-E251D9A315AF}" destId="{47E0FDEC-BC92-4CA7-9C55-6CD1008E9729}" srcOrd="1" destOrd="0" presId="urn:microsoft.com/office/officeart/2005/8/layout/orgChart1"/>
    <dgm:cxn modelId="{D09AACE0-1D6D-4853-B872-B0382221F60C}" type="presParOf" srcId="{9FE6F15A-B7BE-4EF2-ADC9-E251D9A315AF}" destId="{5CD6C04C-817A-4E38-A94E-6B96473666A0}" srcOrd="2" destOrd="0" presId="urn:microsoft.com/office/officeart/2005/8/layout/orgChart1"/>
    <dgm:cxn modelId="{32D3121F-F6EC-40B9-9D9C-856AB83B8FAA}" type="presParOf" srcId="{63D6C1B3-0A98-494A-A7B8-5DAA350B9897}" destId="{78CB88F7-3FD1-43ED-AE7F-8B7B7F987BB6}" srcOrd="4" destOrd="0" presId="urn:microsoft.com/office/officeart/2005/8/layout/orgChart1"/>
    <dgm:cxn modelId="{02A41DCE-BB18-4538-A128-F69202DFDD84}" type="presParOf" srcId="{63D6C1B3-0A98-494A-A7B8-5DAA350B9897}" destId="{1535E1F9-4C74-4AEE-841A-9DAD0F44BFDD}" srcOrd="5" destOrd="0" presId="urn:microsoft.com/office/officeart/2005/8/layout/orgChart1"/>
    <dgm:cxn modelId="{76367F6C-DA92-4B7C-9FBE-059706E13C0E}" type="presParOf" srcId="{1535E1F9-4C74-4AEE-841A-9DAD0F44BFDD}" destId="{B9E68B83-5FAA-4DEE-9684-D861C2E6977E}" srcOrd="0" destOrd="0" presId="urn:microsoft.com/office/officeart/2005/8/layout/orgChart1"/>
    <dgm:cxn modelId="{0E742CCE-50EC-48DC-82EB-0D450424B0DF}" type="presParOf" srcId="{B9E68B83-5FAA-4DEE-9684-D861C2E6977E}" destId="{EA10CC00-22B1-49FD-B544-224003DABECF}" srcOrd="0" destOrd="0" presId="urn:microsoft.com/office/officeart/2005/8/layout/orgChart1"/>
    <dgm:cxn modelId="{702090C8-1AC1-4900-B04C-187DA629D49E}" type="presParOf" srcId="{B9E68B83-5FAA-4DEE-9684-D861C2E6977E}" destId="{3CEABFAC-5C6C-4942-85C7-6B307F7FDE9D}" srcOrd="1" destOrd="0" presId="urn:microsoft.com/office/officeart/2005/8/layout/orgChart1"/>
    <dgm:cxn modelId="{95118146-C18B-4C89-B18C-7C1B348AF694}" type="presParOf" srcId="{1535E1F9-4C74-4AEE-841A-9DAD0F44BFDD}" destId="{E20695D6-EBC1-4524-8E5A-D0C743958728}" srcOrd="1" destOrd="0" presId="urn:microsoft.com/office/officeart/2005/8/layout/orgChart1"/>
    <dgm:cxn modelId="{1985A1FD-5539-43DA-8474-70D304FE1FD1}" type="presParOf" srcId="{1535E1F9-4C74-4AEE-841A-9DAD0F44BFDD}" destId="{A3DB579A-221D-4FBB-828F-718939EEF931}" srcOrd="2" destOrd="0" presId="urn:microsoft.com/office/officeart/2005/8/layout/orgChart1"/>
    <dgm:cxn modelId="{3B6E39AA-CD05-47A4-9C3E-0D01E9F9D01E}" type="presParOf" srcId="{63D6C1B3-0A98-494A-A7B8-5DAA350B9897}" destId="{686CF28B-472A-4E1A-8314-2A22C29FB9D2}" srcOrd="6" destOrd="0" presId="urn:microsoft.com/office/officeart/2005/8/layout/orgChart1"/>
    <dgm:cxn modelId="{AAD4D249-AFDC-4A3B-90A1-50132E53BB1C}" type="presParOf" srcId="{63D6C1B3-0A98-494A-A7B8-5DAA350B9897}" destId="{BDBB0124-8A31-48B8-813B-925741816CEF}" srcOrd="7" destOrd="0" presId="urn:microsoft.com/office/officeart/2005/8/layout/orgChart1"/>
    <dgm:cxn modelId="{2A90E76E-D32A-40F9-8629-95293F2F6877}" type="presParOf" srcId="{BDBB0124-8A31-48B8-813B-925741816CEF}" destId="{AE9AAC6E-C93A-4ECF-8E0B-0EABEA8AE924}" srcOrd="0" destOrd="0" presId="urn:microsoft.com/office/officeart/2005/8/layout/orgChart1"/>
    <dgm:cxn modelId="{83C16347-3618-4EDD-BAFC-B26C93E6B3E1}" type="presParOf" srcId="{AE9AAC6E-C93A-4ECF-8E0B-0EABEA8AE924}" destId="{02AF39E9-DD2B-46AA-9313-D4F403CEE88D}" srcOrd="0" destOrd="0" presId="urn:microsoft.com/office/officeart/2005/8/layout/orgChart1"/>
    <dgm:cxn modelId="{13785340-4F65-4CBB-85EC-879F1E9C9870}" type="presParOf" srcId="{AE9AAC6E-C93A-4ECF-8E0B-0EABEA8AE924}" destId="{FA500177-B4F1-4053-8C49-DF62EC425AD7}" srcOrd="1" destOrd="0" presId="urn:microsoft.com/office/officeart/2005/8/layout/orgChart1"/>
    <dgm:cxn modelId="{B37C46CE-8B45-407E-989F-9F3075AB04D0}" type="presParOf" srcId="{BDBB0124-8A31-48B8-813B-925741816CEF}" destId="{3702B050-C660-47F0-8E3D-E58079D8D697}" srcOrd="1" destOrd="0" presId="urn:microsoft.com/office/officeart/2005/8/layout/orgChart1"/>
    <dgm:cxn modelId="{4913495D-D8C3-490A-9849-316F6A71C9BD}" type="presParOf" srcId="{BDBB0124-8A31-48B8-813B-925741816CEF}" destId="{367D777E-972E-4DBE-A8DB-6E17BBA75017}" srcOrd="2" destOrd="0" presId="urn:microsoft.com/office/officeart/2005/8/layout/orgChart1"/>
    <dgm:cxn modelId="{8DD35030-C4DE-482E-A68B-61A0C2791C30}" type="presParOf" srcId="{2718BDF1-F465-4244-9DDC-AEDBAEC49173}" destId="{3A7BA04A-A895-4FC9-B141-3FD6DEBC1DDC}" srcOrd="2" destOrd="0" presId="urn:microsoft.com/office/officeart/2005/8/layout/orgChart1"/>
    <dgm:cxn modelId="{7ED36627-60E1-4828-BF45-8D9978C34A47}" type="presParOf" srcId="{C52473F2-A6CC-49EA-BAEA-7AD8CC6BCBBA}" destId="{DA421449-1E02-447B-B806-95D5F667CEC5}" srcOrd="4" destOrd="0" presId="urn:microsoft.com/office/officeart/2005/8/layout/orgChart1"/>
    <dgm:cxn modelId="{5ADC554F-B405-4F3B-AB01-8328CDAB862B}" type="presParOf" srcId="{C52473F2-A6CC-49EA-BAEA-7AD8CC6BCBBA}" destId="{4346AD10-4DE2-4A95-9A51-2AF07D35FCF1}" srcOrd="5" destOrd="0" presId="urn:microsoft.com/office/officeart/2005/8/layout/orgChart1"/>
    <dgm:cxn modelId="{2EA73B1A-4202-403D-9F50-AA3B67BDC050}" type="presParOf" srcId="{4346AD10-4DE2-4A95-9A51-2AF07D35FCF1}" destId="{99ACC8AE-BCB0-4DD7-9288-8F7BEAA68502}" srcOrd="0" destOrd="0" presId="urn:microsoft.com/office/officeart/2005/8/layout/orgChart1"/>
    <dgm:cxn modelId="{F7012B94-F386-48B1-893C-C2CB180639AC}" type="presParOf" srcId="{99ACC8AE-BCB0-4DD7-9288-8F7BEAA68502}" destId="{CADD1163-8DB1-46C0-B38E-FF49C9CA2841}" srcOrd="0" destOrd="0" presId="urn:microsoft.com/office/officeart/2005/8/layout/orgChart1"/>
    <dgm:cxn modelId="{13FDAB96-E43A-40C0-8762-2D635E636742}" type="presParOf" srcId="{99ACC8AE-BCB0-4DD7-9288-8F7BEAA68502}" destId="{E2782476-16FC-485A-8DB4-06E18D2658A9}" srcOrd="1" destOrd="0" presId="urn:microsoft.com/office/officeart/2005/8/layout/orgChart1"/>
    <dgm:cxn modelId="{BE63C4C8-DD8F-45BB-9C1D-9E93159A8EB1}" type="presParOf" srcId="{4346AD10-4DE2-4A95-9A51-2AF07D35FCF1}" destId="{FD6AC1F2-1DE7-42CE-AFE3-CB85C15C180C}" srcOrd="1" destOrd="0" presId="urn:microsoft.com/office/officeart/2005/8/layout/orgChart1"/>
    <dgm:cxn modelId="{D85BF711-72F5-4DAC-825A-5C84A0F06EEE}" type="presParOf" srcId="{FD6AC1F2-1DE7-42CE-AFE3-CB85C15C180C}" destId="{13A4729C-999B-452C-A366-180FB2FBCCDE}" srcOrd="0" destOrd="0" presId="urn:microsoft.com/office/officeart/2005/8/layout/orgChart1"/>
    <dgm:cxn modelId="{934A1466-31FD-4257-86E3-4383D30E338A}" type="presParOf" srcId="{FD6AC1F2-1DE7-42CE-AFE3-CB85C15C180C}" destId="{B3960F05-F23D-464A-9FFB-678FB788497B}" srcOrd="1" destOrd="0" presId="urn:microsoft.com/office/officeart/2005/8/layout/orgChart1"/>
    <dgm:cxn modelId="{DAFF8B56-9314-42D1-8307-B74D0B0E1687}" type="presParOf" srcId="{B3960F05-F23D-464A-9FFB-678FB788497B}" destId="{5923F87C-E174-4E70-A22E-B23842518672}" srcOrd="0" destOrd="0" presId="urn:microsoft.com/office/officeart/2005/8/layout/orgChart1"/>
    <dgm:cxn modelId="{E9A2006B-9667-4BBC-9FE0-3B0D075C40D9}" type="presParOf" srcId="{5923F87C-E174-4E70-A22E-B23842518672}" destId="{867094E1-ED80-49B8-9028-9FDEF1188C0C}" srcOrd="0" destOrd="0" presId="urn:microsoft.com/office/officeart/2005/8/layout/orgChart1"/>
    <dgm:cxn modelId="{FEC37281-1276-4734-8AE3-BE2BBAE0E852}" type="presParOf" srcId="{5923F87C-E174-4E70-A22E-B23842518672}" destId="{3C2977FC-C582-467F-8D4F-83470DBF6BF7}" srcOrd="1" destOrd="0" presId="urn:microsoft.com/office/officeart/2005/8/layout/orgChart1"/>
    <dgm:cxn modelId="{F44EBA8D-FF92-4F73-86B7-94DCE3431134}" type="presParOf" srcId="{B3960F05-F23D-464A-9FFB-678FB788497B}" destId="{AD727521-BBE7-40E9-B586-240251407C27}" srcOrd="1" destOrd="0" presId="urn:microsoft.com/office/officeart/2005/8/layout/orgChart1"/>
    <dgm:cxn modelId="{1C8F0E66-C4BD-45CD-80A1-7D0BE7317568}" type="presParOf" srcId="{B3960F05-F23D-464A-9FFB-678FB788497B}" destId="{801FDF76-3AB9-467C-867E-264ED4C1252D}" srcOrd="2" destOrd="0" presId="urn:microsoft.com/office/officeart/2005/8/layout/orgChart1"/>
    <dgm:cxn modelId="{F03A13C9-D556-4A4F-9B93-B2958EA0C0D7}" type="presParOf" srcId="{4346AD10-4DE2-4A95-9A51-2AF07D35FCF1}" destId="{32BA7C37-FEE9-42CA-8E45-FDE0E7562A02}" srcOrd="2" destOrd="0" presId="urn:microsoft.com/office/officeart/2005/8/layout/orgChart1"/>
    <dgm:cxn modelId="{9F0A2194-D13A-48BC-860B-875280A074F2}" type="presParOf" srcId="{C52473F2-A6CC-49EA-BAEA-7AD8CC6BCBBA}" destId="{C335E6E3-5B0F-4EB3-8E71-1A3AAA397A7C}" srcOrd="6" destOrd="0" presId="urn:microsoft.com/office/officeart/2005/8/layout/orgChart1"/>
    <dgm:cxn modelId="{D89D03C1-A330-4415-8F60-3639BC9A1D18}" type="presParOf" srcId="{C52473F2-A6CC-49EA-BAEA-7AD8CC6BCBBA}" destId="{0414C591-146B-46E5-AE70-5F7A745B41A8}" srcOrd="7" destOrd="0" presId="urn:microsoft.com/office/officeart/2005/8/layout/orgChart1"/>
    <dgm:cxn modelId="{B917BE7E-CE92-456D-8ED9-3FD00279B94D}" type="presParOf" srcId="{0414C591-146B-46E5-AE70-5F7A745B41A8}" destId="{06782AFC-F970-4F14-9F14-1AA64EA9FE9A}" srcOrd="0" destOrd="0" presId="urn:microsoft.com/office/officeart/2005/8/layout/orgChart1"/>
    <dgm:cxn modelId="{5E21A6BF-17F5-4C60-BCDC-900287B8A89B}" type="presParOf" srcId="{06782AFC-F970-4F14-9F14-1AA64EA9FE9A}" destId="{B75F7A15-6C72-4AEE-8A96-8A6EAE6FF517}" srcOrd="0" destOrd="0" presId="urn:microsoft.com/office/officeart/2005/8/layout/orgChart1"/>
    <dgm:cxn modelId="{B45FB3F7-3F9A-4D27-A417-23625AAA9E43}" type="presParOf" srcId="{06782AFC-F970-4F14-9F14-1AA64EA9FE9A}" destId="{D6092A04-8A6E-409E-B309-563F9B818CD3}" srcOrd="1" destOrd="0" presId="urn:microsoft.com/office/officeart/2005/8/layout/orgChart1"/>
    <dgm:cxn modelId="{38C904BE-31AA-4FD8-A156-B30B4CDE86D7}" type="presParOf" srcId="{0414C591-146B-46E5-AE70-5F7A745B41A8}" destId="{4782F625-A9D8-4604-871F-E7D823075268}" srcOrd="1" destOrd="0" presId="urn:microsoft.com/office/officeart/2005/8/layout/orgChart1"/>
    <dgm:cxn modelId="{21A903B6-DC6D-4BF4-9358-1EB0540B7961}" type="presParOf" srcId="{4782F625-A9D8-4604-871F-E7D823075268}" destId="{90D53F6C-64C8-40D7-8E77-3B51C1160C48}" srcOrd="0" destOrd="0" presId="urn:microsoft.com/office/officeart/2005/8/layout/orgChart1"/>
    <dgm:cxn modelId="{00E9670D-A9F8-49D3-B4CD-052B9389EE43}" type="presParOf" srcId="{4782F625-A9D8-4604-871F-E7D823075268}" destId="{E76BF4F4-6EC2-46A8-BD49-C0490525B91E}" srcOrd="1" destOrd="0" presId="urn:microsoft.com/office/officeart/2005/8/layout/orgChart1"/>
    <dgm:cxn modelId="{B6BE9F84-F896-4593-825A-B3FB18DEC450}" type="presParOf" srcId="{E76BF4F4-6EC2-46A8-BD49-C0490525B91E}" destId="{02A51512-F1AD-4525-87FE-BBB6276FF134}" srcOrd="0" destOrd="0" presId="urn:microsoft.com/office/officeart/2005/8/layout/orgChart1"/>
    <dgm:cxn modelId="{E8EC4879-15E8-4165-85DD-01F733E96485}" type="presParOf" srcId="{02A51512-F1AD-4525-87FE-BBB6276FF134}" destId="{7F737EDC-1F78-4B01-BBD5-7405AE34A8B1}" srcOrd="0" destOrd="0" presId="urn:microsoft.com/office/officeart/2005/8/layout/orgChart1"/>
    <dgm:cxn modelId="{758F4851-AA85-4338-AD61-4B9462334359}" type="presParOf" srcId="{02A51512-F1AD-4525-87FE-BBB6276FF134}" destId="{A4DEC2E5-52F6-4913-8F3E-76EDDF30F913}" srcOrd="1" destOrd="0" presId="urn:microsoft.com/office/officeart/2005/8/layout/orgChart1"/>
    <dgm:cxn modelId="{C0130EAF-784F-4524-BD2A-2CDF19F3B065}" type="presParOf" srcId="{E76BF4F4-6EC2-46A8-BD49-C0490525B91E}" destId="{05BE0503-54FD-48B2-A9A6-DC58B13D578A}" srcOrd="1" destOrd="0" presId="urn:microsoft.com/office/officeart/2005/8/layout/orgChart1"/>
    <dgm:cxn modelId="{72248B44-497C-4504-9F59-1233B1F46D70}" type="presParOf" srcId="{E76BF4F4-6EC2-46A8-BD49-C0490525B91E}" destId="{B88D5CA1-72E5-4BD6-9975-408BD2BE7A2C}" srcOrd="2" destOrd="0" presId="urn:microsoft.com/office/officeart/2005/8/layout/orgChart1"/>
    <dgm:cxn modelId="{C90AE91A-E1A1-4CB6-A9FC-0B0811C71F09}" type="presParOf" srcId="{4782F625-A9D8-4604-871F-E7D823075268}" destId="{729679E6-583A-4651-8C99-EF0544AB6FBC}" srcOrd="2" destOrd="0" presId="urn:microsoft.com/office/officeart/2005/8/layout/orgChart1"/>
    <dgm:cxn modelId="{A80854F4-AB99-487D-8C87-C3349404C68B}" type="presParOf" srcId="{4782F625-A9D8-4604-871F-E7D823075268}" destId="{015FEA3A-9853-4B8F-B201-38EBCC4D6064}" srcOrd="3" destOrd="0" presId="urn:microsoft.com/office/officeart/2005/8/layout/orgChart1"/>
    <dgm:cxn modelId="{76938DE9-042B-40AA-9E25-A12C3E11C325}" type="presParOf" srcId="{015FEA3A-9853-4B8F-B201-38EBCC4D6064}" destId="{D942E514-5ABE-43A9-9D41-F9A5F43CF152}" srcOrd="0" destOrd="0" presId="urn:microsoft.com/office/officeart/2005/8/layout/orgChart1"/>
    <dgm:cxn modelId="{77F381D2-342E-461E-8774-0A78278ABDA2}" type="presParOf" srcId="{D942E514-5ABE-43A9-9D41-F9A5F43CF152}" destId="{B58649F8-AE15-49A0-BE16-79E1EF8FC2E2}" srcOrd="0" destOrd="0" presId="urn:microsoft.com/office/officeart/2005/8/layout/orgChart1"/>
    <dgm:cxn modelId="{1F2E2551-72F0-4AB3-A31B-DB7B2D4ADA07}" type="presParOf" srcId="{D942E514-5ABE-43A9-9D41-F9A5F43CF152}" destId="{ADA75C3E-AA2C-45A3-8F5A-22F34C035AF0}" srcOrd="1" destOrd="0" presId="urn:microsoft.com/office/officeart/2005/8/layout/orgChart1"/>
    <dgm:cxn modelId="{2A8E46F0-1CE9-486C-B6D7-B7156195F2DF}" type="presParOf" srcId="{015FEA3A-9853-4B8F-B201-38EBCC4D6064}" destId="{E71C7A24-9976-478D-99CE-AD80DD316077}" srcOrd="1" destOrd="0" presId="urn:microsoft.com/office/officeart/2005/8/layout/orgChart1"/>
    <dgm:cxn modelId="{B103FB36-D300-40F3-A7E2-A955FD7E1490}" type="presParOf" srcId="{015FEA3A-9853-4B8F-B201-38EBCC4D6064}" destId="{0722463B-ABE8-4804-A8B8-B2E876ABFE64}" srcOrd="2" destOrd="0" presId="urn:microsoft.com/office/officeart/2005/8/layout/orgChart1"/>
    <dgm:cxn modelId="{831E627B-B47C-4F3C-ADCF-002A871CC0C0}" type="presParOf" srcId="{0414C591-146B-46E5-AE70-5F7A745B41A8}" destId="{52035C33-5524-4570-9301-81832EB646B0}" srcOrd="2" destOrd="0" presId="urn:microsoft.com/office/officeart/2005/8/layout/orgChart1"/>
    <dgm:cxn modelId="{54E345E8-101B-4A0F-BDA7-1BF1FE351B9C}" type="presParOf" srcId="{2CC3890A-601D-4E4D-BCD3-635C17D8D505}" destId="{49350D9F-B237-4FFA-A931-1D81AECF9837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679E6-583A-4651-8C99-EF0544AB6FBC}">
      <dsp:nvSpPr>
        <dsp:cNvPr id="0" name=""/>
        <dsp:cNvSpPr/>
      </dsp:nvSpPr>
      <dsp:spPr>
        <a:xfrm>
          <a:off x="7215167" y="1828050"/>
          <a:ext cx="118498" cy="213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244"/>
              </a:lnTo>
              <a:lnTo>
                <a:pt x="118498" y="213124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53F6C-64C8-40D7-8E77-3B51C1160C48}">
      <dsp:nvSpPr>
        <dsp:cNvPr id="0" name=""/>
        <dsp:cNvSpPr/>
      </dsp:nvSpPr>
      <dsp:spPr>
        <a:xfrm>
          <a:off x="7215167" y="1828050"/>
          <a:ext cx="118498" cy="97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451"/>
              </a:lnTo>
              <a:lnTo>
                <a:pt x="118498" y="97445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5E6E3-5B0F-4EB3-8E71-1A3AAA397A7C}">
      <dsp:nvSpPr>
        <dsp:cNvPr id="0" name=""/>
        <dsp:cNvSpPr/>
      </dsp:nvSpPr>
      <dsp:spPr>
        <a:xfrm>
          <a:off x="4365152" y="829256"/>
          <a:ext cx="3511928" cy="171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1928" y="0"/>
              </a:lnTo>
              <a:lnTo>
                <a:pt x="3511928" y="1714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729C-999B-452C-A366-180FB2FBCCDE}">
      <dsp:nvSpPr>
        <dsp:cNvPr id="0" name=""/>
        <dsp:cNvSpPr/>
      </dsp:nvSpPr>
      <dsp:spPr>
        <a:xfrm>
          <a:off x="5118475" y="2046588"/>
          <a:ext cx="157469" cy="755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913"/>
              </a:lnTo>
              <a:lnTo>
                <a:pt x="157469" y="75591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21449-1E02-447B-B806-95D5F667CEC5}">
      <dsp:nvSpPr>
        <dsp:cNvPr id="0" name=""/>
        <dsp:cNvSpPr/>
      </dsp:nvSpPr>
      <dsp:spPr>
        <a:xfrm>
          <a:off x="4365152" y="829256"/>
          <a:ext cx="1415236" cy="38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89"/>
              </a:lnTo>
              <a:lnTo>
                <a:pt x="1415236" y="216189"/>
              </a:lnTo>
              <a:lnTo>
                <a:pt x="1415236" y="3899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CF28B-472A-4E1A-8314-2A22C29FB9D2}">
      <dsp:nvSpPr>
        <dsp:cNvPr id="0" name=""/>
        <dsp:cNvSpPr/>
      </dsp:nvSpPr>
      <dsp:spPr>
        <a:xfrm>
          <a:off x="2756273" y="2046588"/>
          <a:ext cx="270242" cy="4243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3450"/>
              </a:lnTo>
              <a:lnTo>
                <a:pt x="270242" y="424345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B88F7-3FD1-43ED-AE7F-8B7B7F987BB6}">
      <dsp:nvSpPr>
        <dsp:cNvPr id="0" name=""/>
        <dsp:cNvSpPr/>
      </dsp:nvSpPr>
      <dsp:spPr>
        <a:xfrm>
          <a:off x="2756273" y="2046588"/>
          <a:ext cx="215535" cy="347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503"/>
              </a:lnTo>
              <a:lnTo>
                <a:pt x="215535" y="347250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89396-7126-4DA4-8677-2F995D1734E6}">
      <dsp:nvSpPr>
        <dsp:cNvPr id="0" name=""/>
        <dsp:cNvSpPr/>
      </dsp:nvSpPr>
      <dsp:spPr>
        <a:xfrm>
          <a:off x="2756273" y="2046588"/>
          <a:ext cx="215535" cy="2695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434"/>
              </a:lnTo>
              <a:lnTo>
                <a:pt x="215535" y="269543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E65F4-0E5C-4407-8C42-26E0C2FB4DB1}">
      <dsp:nvSpPr>
        <dsp:cNvPr id="0" name=""/>
        <dsp:cNvSpPr/>
      </dsp:nvSpPr>
      <dsp:spPr>
        <a:xfrm>
          <a:off x="2756273" y="2046588"/>
          <a:ext cx="215535" cy="497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402"/>
              </a:lnTo>
              <a:lnTo>
                <a:pt x="215535" y="4974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B2E48-792B-424D-94A5-938F33BF730A}">
      <dsp:nvSpPr>
        <dsp:cNvPr id="0" name=""/>
        <dsp:cNvSpPr/>
      </dsp:nvSpPr>
      <dsp:spPr>
        <a:xfrm>
          <a:off x="3418186" y="829256"/>
          <a:ext cx="946965" cy="389941"/>
        </a:xfrm>
        <a:custGeom>
          <a:avLst/>
          <a:gdLst/>
          <a:ahLst/>
          <a:cxnLst/>
          <a:rect l="0" t="0" r="0" b="0"/>
          <a:pathLst>
            <a:path>
              <a:moveTo>
                <a:pt x="946965" y="0"/>
              </a:moveTo>
              <a:lnTo>
                <a:pt x="946965" y="216189"/>
              </a:lnTo>
              <a:lnTo>
                <a:pt x="0" y="216189"/>
              </a:lnTo>
              <a:lnTo>
                <a:pt x="0" y="3899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BF0E7-F816-4B50-9820-8922C8077EBF}">
      <dsp:nvSpPr>
        <dsp:cNvPr id="0" name=""/>
        <dsp:cNvSpPr/>
      </dsp:nvSpPr>
      <dsp:spPr>
        <a:xfrm>
          <a:off x="241681" y="2046588"/>
          <a:ext cx="160927" cy="390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9118"/>
              </a:lnTo>
              <a:lnTo>
                <a:pt x="160927" y="390911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4CD58-261E-4733-A4C2-896332119B46}">
      <dsp:nvSpPr>
        <dsp:cNvPr id="0" name=""/>
        <dsp:cNvSpPr/>
      </dsp:nvSpPr>
      <dsp:spPr>
        <a:xfrm>
          <a:off x="241681" y="2046588"/>
          <a:ext cx="193262" cy="3534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68"/>
              </a:lnTo>
              <a:lnTo>
                <a:pt x="193262" y="353476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C7C47-4568-4247-8B86-D4A36AEBCDF2}">
      <dsp:nvSpPr>
        <dsp:cNvPr id="0" name=""/>
        <dsp:cNvSpPr/>
      </dsp:nvSpPr>
      <dsp:spPr>
        <a:xfrm>
          <a:off x="241681" y="2046588"/>
          <a:ext cx="214178" cy="309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1502"/>
              </a:lnTo>
              <a:lnTo>
                <a:pt x="214178" y="30915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DF7BD-9515-40EF-945D-419010832676}">
      <dsp:nvSpPr>
        <dsp:cNvPr id="0" name=""/>
        <dsp:cNvSpPr/>
      </dsp:nvSpPr>
      <dsp:spPr>
        <a:xfrm>
          <a:off x="241681" y="2046588"/>
          <a:ext cx="129205" cy="50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04"/>
              </a:lnTo>
              <a:lnTo>
                <a:pt x="129205" y="50070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29120-09C4-4D66-A191-1E05AB79DFAA}">
      <dsp:nvSpPr>
        <dsp:cNvPr id="0" name=""/>
        <dsp:cNvSpPr/>
      </dsp:nvSpPr>
      <dsp:spPr>
        <a:xfrm>
          <a:off x="903594" y="829256"/>
          <a:ext cx="3461557" cy="389941"/>
        </a:xfrm>
        <a:custGeom>
          <a:avLst/>
          <a:gdLst/>
          <a:ahLst/>
          <a:cxnLst/>
          <a:rect l="0" t="0" r="0" b="0"/>
          <a:pathLst>
            <a:path>
              <a:moveTo>
                <a:pt x="3461557" y="0"/>
              </a:moveTo>
              <a:lnTo>
                <a:pt x="3461557" y="216189"/>
              </a:lnTo>
              <a:lnTo>
                <a:pt x="0" y="216189"/>
              </a:lnTo>
              <a:lnTo>
                <a:pt x="0" y="3899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6BD57-5BEB-424F-8A76-788BBD2094C5}">
      <dsp:nvSpPr>
        <dsp:cNvPr id="0" name=""/>
        <dsp:cNvSpPr/>
      </dsp:nvSpPr>
      <dsp:spPr>
        <a:xfrm>
          <a:off x="3537760" y="1865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ERASMUS+</a:t>
          </a:r>
          <a:endParaRPr lang="tr-TR" sz="1000" b="1" kern="1200" dirty="0">
            <a:latin typeface="Arial"/>
            <a:cs typeface="Arial"/>
          </a:endParaRPr>
        </a:p>
      </dsp:txBody>
      <dsp:txXfrm>
        <a:off x="3537760" y="1865"/>
        <a:ext cx="1654782" cy="827391"/>
      </dsp:txXfrm>
    </dsp:sp>
    <dsp:sp modelId="{CEA3137E-587A-4AB1-9391-8B75B87C5316}">
      <dsp:nvSpPr>
        <dsp:cNvPr id="0" name=""/>
        <dsp:cNvSpPr/>
      </dsp:nvSpPr>
      <dsp:spPr>
        <a:xfrm>
          <a:off x="76203" y="12191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1. Bireysel Hareketlikler</a:t>
          </a:r>
          <a:endParaRPr lang="tr-TR" sz="1000" b="1" kern="1200" dirty="0">
            <a:latin typeface="Arial"/>
            <a:cs typeface="Arial"/>
          </a:endParaRPr>
        </a:p>
      </dsp:txBody>
      <dsp:txXfrm>
        <a:off x="76203" y="1219197"/>
        <a:ext cx="1654782" cy="827391"/>
      </dsp:txXfrm>
    </dsp:sp>
    <dsp:sp modelId="{0DCB7BC2-2ADA-4E4D-AC43-0173A8651D92}">
      <dsp:nvSpPr>
        <dsp:cNvPr id="0" name=""/>
        <dsp:cNvSpPr/>
      </dsp:nvSpPr>
      <dsp:spPr>
        <a:xfrm>
          <a:off x="370887" y="21335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Eğitim ve Gençlik Alanındaki Hareketlilik Projeleri</a:t>
          </a:r>
          <a:endParaRPr lang="tr-TR" sz="1000" b="1" kern="1200" dirty="0">
            <a:latin typeface="Arial"/>
            <a:cs typeface="Arial"/>
          </a:endParaRPr>
        </a:p>
      </dsp:txBody>
      <dsp:txXfrm>
        <a:off x="370887" y="2133597"/>
        <a:ext cx="1654782" cy="827391"/>
      </dsp:txXfrm>
    </dsp:sp>
    <dsp:sp modelId="{17933129-5CDC-4C0D-B179-211A366DB10F}">
      <dsp:nvSpPr>
        <dsp:cNvPr id="0" name=""/>
        <dsp:cNvSpPr/>
      </dsp:nvSpPr>
      <dsp:spPr>
        <a:xfrm>
          <a:off x="455860" y="4876796"/>
          <a:ext cx="1718243" cy="52258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Geniş Katılımlı Avrupa Gönüllü Hizmeti Organizasyonları</a:t>
          </a:r>
          <a:endParaRPr lang="tr-TR" sz="1000" b="1" kern="1200" dirty="0">
            <a:latin typeface="Arial"/>
            <a:cs typeface="Arial"/>
          </a:endParaRPr>
        </a:p>
      </dsp:txBody>
      <dsp:txXfrm>
        <a:off x="455860" y="4876796"/>
        <a:ext cx="1718243" cy="522588"/>
      </dsp:txXfrm>
    </dsp:sp>
    <dsp:sp modelId="{3936CEED-0D70-4F90-9270-C1A5605E9FAE}">
      <dsp:nvSpPr>
        <dsp:cNvPr id="0" name=""/>
        <dsp:cNvSpPr/>
      </dsp:nvSpPr>
      <dsp:spPr>
        <a:xfrm>
          <a:off x="434943" y="5463864"/>
          <a:ext cx="1743727" cy="234987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Ortak Master Derecesi</a:t>
          </a:r>
          <a:endParaRPr lang="tr-TR" sz="1000" b="1" kern="1200" dirty="0">
            <a:latin typeface="Arial"/>
            <a:cs typeface="Arial"/>
          </a:endParaRPr>
        </a:p>
      </dsp:txBody>
      <dsp:txXfrm>
        <a:off x="434943" y="5463864"/>
        <a:ext cx="1743727" cy="234987"/>
      </dsp:txXfrm>
    </dsp:sp>
    <dsp:sp modelId="{0F944E3F-91FD-4B12-A9B9-0F32369E0741}">
      <dsp:nvSpPr>
        <dsp:cNvPr id="0" name=""/>
        <dsp:cNvSpPr/>
      </dsp:nvSpPr>
      <dsp:spPr>
        <a:xfrm>
          <a:off x="402609" y="5800173"/>
          <a:ext cx="1807188" cy="31106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Master Öğrencisi Kredi Garantisi</a:t>
          </a:r>
          <a:endParaRPr lang="tr-TR" sz="1000" b="1" kern="1200" dirty="0">
            <a:latin typeface="Arial"/>
            <a:cs typeface="Arial"/>
          </a:endParaRPr>
        </a:p>
      </dsp:txBody>
      <dsp:txXfrm>
        <a:off x="402609" y="5800173"/>
        <a:ext cx="1807188" cy="311066"/>
      </dsp:txXfrm>
    </dsp:sp>
    <dsp:sp modelId="{8B5AFE8A-20A8-4F28-A90F-A470F479EF1E}">
      <dsp:nvSpPr>
        <dsp:cNvPr id="0" name=""/>
        <dsp:cNvSpPr/>
      </dsp:nvSpPr>
      <dsp:spPr>
        <a:xfrm>
          <a:off x="2590794" y="12191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 2. Yenilik ve İyi Uygulamaların Değişimi İçin İşbirliği</a:t>
          </a:r>
          <a:endParaRPr lang="tr-TR" sz="1000" b="1" kern="1200" dirty="0">
            <a:latin typeface="Arial"/>
            <a:cs typeface="Arial"/>
          </a:endParaRPr>
        </a:p>
      </dsp:txBody>
      <dsp:txXfrm>
        <a:off x="2590794" y="1219197"/>
        <a:ext cx="1654782" cy="827391"/>
      </dsp:txXfrm>
    </dsp:sp>
    <dsp:sp modelId="{193DADD1-1A19-475F-97E0-688DDD169A12}">
      <dsp:nvSpPr>
        <dsp:cNvPr id="0" name=""/>
        <dsp:cNvSpPr/>
      </dsp:nvSpPr>
      <dsp:spPr>
        <a:xfrm>
          <a:off x="2971808" y="213029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Stratejik Ortaklıklar</a:t>
          </a:r>
          <a:endParaRPr lang="tr-TR" sz="1000" b="1" kern="1200" dirty="0">
            <a:latin typeface="Arial"/>
            <a:cs typeface="Arial"/>
          </a:endParaRPr>
        </a:p>
      </dsp:txBody>
      <dsp:txXfrm>
        <a:off x="2971808" y="2130296"/>
        <a:ext cx="1654782" cy="827391"/>
      </dsp:txXfrm>
    </dsp:sp>
    <dsp:sp modelId="{72FC353D-318D-4E24-B7A5-397EF6BE5B99}">
      <dsp:nvSpPr>
        <dsp:cNvPr id="0" name=""/>
        <dsp:cNvSpPr/>
      </dsp:nvSpPr>
      <dsp:spPr>
        <a:xfrm>
          <a:off x="2971808" y="432832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Bilgi Ortaklıkları</a:t>
          </a:r>
          <a:endParaRPr lang="tr-TR" sz="1000" b="1" kern="1200" dirty="0">
            <a:latin typeface="Arial"/>
            <a:cs typeface="Arial"/>
          </a:endParaRPr>
        </a:p>
      </dsp:txBody>
      <dsp:txXfrm>
        <a:off x="2971808" y="4328327"/>
        <a:ext cx="1654782" cy="827391"/>
      </dsp:txXfrm>
    </dsp:sp>
    <dsp:sp modelId="{EA10CC00-22B1-49FD-B544-224003DABECF}">
      <dsp:nvSpPr>
        <dsp:cNvPr id="0" name=""/>
        <dsp:cNvSpPr/>
      </dsp:nvSpPr>
      <dsp:spPr>
        <a:xfrm>
          <a:off x="2971808" y="510539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Sektörel Beceri Ortaklıkları</a:t>
          </a:r>
          <a:endParaRPr lang="tr-TR" sz="1000" b="1" kern="1200" dirty="0">
            <a:latin typeface="Arial"/>
            <a:cs typeface="Arial"/>
          </a:endParaRPr>
        </a:p>
      </dsp:txBody>
      <dsp:txXfrm>
        <a:off x="2971808" y="5105396"/>
        <a:ext cx="1654782" cy="827391"/>
      </dsp:txXfrm>
    </dsp:sp>
    <dsp:sp modelId="{02AF39E9-DD2B-46AA-9313-D4F403CEE88D}">
      <dsp:nvSpPr>
        <dsp:cNvPr id="0" name=""/>
        <dsp:cNvSpPr/>
      </dsp:nvSpPr>
      <dsp:spPr>
        <a:xfrm>
          <a:off x="3026515" y="5876343"/>
          <a:ext cx="1611808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Gençlik Alanında Kapasite Geliştirme</a:t>
          </a:r>
          <a:endParaRPr lang="tr-TR" sz="1000" b="1" kern="1200" dirty="0">
            <a:latin typeface="Arial"/>
            <a:cs typeface="Arial"/>
          </a:endParaRPr>
        </a:p>
      </dsp:txBody>
      <dsp:txXfrm>
        <a:off x="3026515" y="5876343"/>
        <a:ext cx="1611808" cy="827391"/>
      </dsp:txXfrm>
    </dsp:sp>
    <dsp:sp modelId="{CADD1163-8DB1-46C0-B38E-FF49C9CA2841}">
      <dsp:nvSpPr>
        <dsp:cNvPr id="0" name=""/>
        <dsp:cNvSpPr/>
      </dsp:nvSpPr>
      <dsp:spPr>
        <a:xfrm>
          <a:off x="4952997" y="12191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3. Politika </a:t>
          </a:r>
          <a:r>
            <a:rPr lang="tr-TR" sz="1000" b="1" kern="1200" dirty="0">
              <a:latin typeface="Arial"/>
              <a:cs typeface="Arial"/>
            </a:rPr>
            <a:t>Reformlarına Destek</a:t>
          </a:r>
        </a:p>
      </dsp:txBody>
      <dsp:txXfrm>
        <a:off x="4952997" y="1219197"/>
        <a:ext cx="1654782" cy="827391"/>
      </dsp:txXfrm>
    </dsp:sp>
    <dsp:sp modelId="{867094E1-ED80-49B8-9028-9FDEF1188C0C}">
      <dsp:nvSpPr>
        <dsp:cNvPr id="0" name=""/>
        <dsp:cNvSpPr/>
      </dsp:nvSpPr>
      <dsp:spPr>
        <a:xfrm>
          <a:off x="5275944" y="238880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Yapılandırılmış Diyalog: Gençlerle gençlik alanındaki karar alıcıların buluşmaları</a:t>
          </a:r>
          <a:endParaRPr lang="en-US" sz="1000" b="0" i="0" kern="1200" dirty="0">
            <a:latin typeface="Arial"/>
            <a:cs typeface="Arial"/>
          </a:endParaRPr>
        </a:p>
      </dsp:txBody>
      <dsp:txXfrm>
        <a:off x="5275944" y="2388806"/>
        <a:ext cx="1654782" cy="827391"/>
      </dsp:txXfrm>
    </dsp:sp>
    <dsp:sp modelId="{B75F7A15-6C72-4AEE-8A96-8A6EAE6FF517}">
      <dsp:nvSpPr>
        <dsp:cNvPr id="0" name=""/>
        <dsp:cNvSpPr/>
      </dsp:nvSpPr>
      <dsp:spPr>
        <a:xfrm>
          <a:off x="7049689" y="1000658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i="0" kern="1200" dirty="0" smtClean="0">
              <a:latin typeface="Arial"/>
              <a:cs typeface="Arial"/>
            </a:rPr>
            <a:t>Spor</a:t>
          </a:r>
          <a:endParaRPr lang="en-US" sz="1000" b="1" i="0" kern="1200" dirty="0">
            <a:latin typeface="Arial"/>
            <a:cs typeface="Arial"/>
          </a:endParaRPr>
        </a:p>
      </dsp:txBody>
      <dsp:txXfrm>
        <a:off x="7049689" y="1000658"/>
        <a:ext cx="1654782" cy="827391"/>
      </dsp:txXfrm>
    </dsp:sp>
    <dsp:sp modelId="{7F737EDC-1F78-4B01-BBD5-7405AE34A8B1}">
      <dsp:nvSpPr>
        <dsp:cNvPr id="0" name=""/>
        <dsp:cNvSpPr/>
      </dsp:nvSpPr>
      <dsp:spPr>
        <a:xfrm>
          <a:off x="7333666" y="238880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i="0" kern="1200" dirty="0" smtClean="0">
              <a:latin typeface="Arial"/>
              <a:cs typeface="Arial"/>
            </a:rPr>
            <a:t>İşbirliği Ortaklıkları</a:t>
          </a:r>
          <a:endParaRPr lang="en-US" sz="1000" b="1" i="0" kern="1200" dirty="0">
            <a:latin typeface="Arial"/>
            <a:cs typeface="Arial"/>
          </a:endParaRPr>
        </a:p>
      </dsp:txBody>
      <dsp:txXfrm>
        <a:off x="7333666" y="2388806"/>
        <a:ext cx="1654782" cy="827391"/>
      </dsp:txXfrm>
    </dsp:sp>
    <dsp:sp modelId="{B58649F8-AE15-49A0-BE16-79E1EF8FC2E2}">
      <dsp:nvSpPr>
        <dsp:cNvPr id="0" name=""/>
        <dsp:cNvSpPr/>
      </dsp:nvSpPr>
      <dsp:spPr>
        <a:xfrm>
          <a:off x="7333666" y="3545598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i="0" kern="1200" dirty="0" smtClean="0">
              <a:latin typeface="Arial"/>
              <a:cs typeface="Arial"/>
            </a:rPr>
            <a:t>Kar Amacı Gütmeyen Spor Etkinlikleri</a:t>
          </a:r>
          <a:endParaRPr lang="en-US" sz="1000" b="1" i="0" kern="1200" dirty="0">
            <a:latin typeface="Arial"/>
            <a:cs typeface="Arial"/>
          </a:endParaRPr>
        </a:p>
      </dsp:txBody>
      <dsp:txXfrm>
        <a:off x="7333666" y="3545598"/>
        <a:ext cx="1654782" cy="827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679E6-583A-4651-8C99-EF0544AB6FBC}">
      <dsp:nvSpPr>
        <dsp:cNvPr id="0" name=""/>
        <dsp:cNvSpPr/>
      </dsp:nvSpPr>
      <dsp:spPr>
        <a:xfrm>
          <a:off x="7215167" y="1828050"/>
          <a:ext cx="118498" cy="213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244"/>
              </a:lnTo>
              <a:lnTo>
                <a:pt x="118498" y="213124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53F6C-64C8-40D7-8E77-3B51C1160C48}">
      <dsp:nvSpPr>
        <dsp:cNvPr id="0" name=""/>
        <dsp:cNvSpPr/>
      </dsp:nvSpPr>
      <dsp:spPr>
        <a:xfrm>
          <a:off x="7215167" y="1828050"/>
          <a:ext cx="118498" cy="97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451"/>
              </a:lnTo>
              <a:lnTo>
                <a:pt x="118498" y="97445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5E6E3-5B0F-4EB3-8E71-1A3AAA397A7C}">
      <dsp:nvSpPr>
        <dsp:cNvPr id="0" name=""/>
        <dsp:cNvSpPr/>
      </dsp:nvSpPr>
      <dsp:spPr>
        <a:xfrm>
          <a:off x="4365152" y="829256"/>
          <a:ext cx="3511928" cy="171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1928" y="0"/>
              </a:lnTo>
              <a:lnTo>
                <a:pt x="3511928" y="1714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729C-999B-452C-A366-180FB2FBCCDE}">
      <dsp:nvSpPr>
        <dsp:cNvPr id="0" name=""/>
        <dsp:cNvSpPr/>
      </dsp:nvSpPr>
      <dsp:spPr>
        <a:xfrm>
          <a:off x="5118475" y="2046588"/>
          <a:ext cx="157469" cy="755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913"/>
              </a:lnTo>
              <a:lnTo>
                <a:pt x="157469" y="75591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21449-1E02-447B-B806-95D5F667CEC5}">
      <dsp:nvSpPr>
        <dsp:cNvPr id="0" name=""/>
        <dsp:cNvSpPr/>
      </dsp:nvSpPr>
      <dsp:spPr>
        <a:xfrm>
          <a:off x="4365152" y="829256"/>
          <a:ext cx="1415236" cy="38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89"/>
              </a:lnTo>
              <a:lnTo>
                <a:pt x="1415236" y="216189"/>
              </a:lnTo>
              <a:lnTo>
                <a:pt x="1415236" y="3899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CF28B-472A-4E1A-8314-2A22C29FB9D2}">
      <dsp:nvSpPr>
        <dsp:cNvPr id="0" name=""/>
        <dsp:cNvSpPr/>
      </dsp:nvSpPr>
      <dsp:spPr>
        <a:xfrm>
          <a:off x="2756273" y="2046588"/>
          <a:ext cx="270242" cy="4243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3450"/>
              </a:lnTo>
              <a:lnTo>
                <a:pt x="270242" y="424345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B88F7-3FD1-43ED-AE7F-8B7B7F987BB6}">
      <dsp:nvSpPr>
        <dsp:cNvPr id="0" name=""/>
        <dsp:cNvSpPr/>
      </dsp:nvSpPr>
      <dsp:spPr>
        <a:xfrm>
          <a:off x="2756273" y="2046588"/>
          <a:ext cx="215535" cy="347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503"/>
              </a:lnTo>
              <a:lnTo>
                <a:pt x="215535" y="3472503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89396-7126-4DA4-8677-2F995D1734E6}">
      <dsp:nvSpPr>
        <dsp:cNvPr id="0" name=""/>
        <dsp:cNvSpPr/>
      </dsp:nvSpPr>
      <dsp:spPr>
        <a:xfrm>
          <a:off x="2756273" y="2046588"/>
          <a:ext cx="215535" cy="2695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434"/>
              </a:lnTo>
              <a:lnTo>
                <a:pt x="215535" y="269543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E65F4-0E5C-4407-8C42-26E0C2FB4DB1}">
      <dsp:nvSpPr>
        <dsp:cNvPr id="0" name=""/>
        <dsp:cNvSpPr/>
      </dsp:nvSpPr>
      <dsp:spPr>
        <a:xfrm>
          <a:off x="2756273" y="2046588"/>
          <a:ext cx="215535" cy="497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402"/>
              </a:lnTo>
              <a:lnTo>
                <a:pt x="215535" y="4974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B2E48-792B-424D-94A5-938F33BF730A}">
      <dsp:nvSpPr>
        <dsp:cNvPr id="0" name=""/>
        <dsp:cNvSpPr/>
      </dsp:nvSpPr>
      <dsp:spPr>
        <a:xfrm>
          <a:off x="3418186" y="829256"/>
          <a:ext cx="946965" cy="389941"/>
        </a:xfrm>
        <a:custGeom>
          <a:avLst/>
          <a:gdLst/>
          <a:ahLst/>
          <a:cxnLst/>
          <a:rect l="0" t="0" r="0" b="0"/>
          <a:pathLst>
            <a:path>
              <a:moveTo>
                <a:pt x="946965" y="0"/>
              </a:moveTo>
              <a:lnTo>
                <a:pt x="946965" y="216189"/>
              </a:lnTo>
              <a:lnTo>
                <a:pt x="0" y="216189"/>
              </a:lnTo>
              <a:lnTo>
                <a:pt x="0" y="3899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BF0E7-F816-4B50-9820-8922C8077EBF}">
      <dsp:nvSpPr>
        <dsp:cNvPr id="0" name=""/>
        <dsp:cNvSpPr/>
      </dsp:nvSpPr>
      <dsp:spPr>
        <a:xfrm>
          <a:off x="241681" y="2046588"/>
          <a:ext cx="160927" cy="390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9118"/>
              </a:lnTo>
              <a:lnTo>
                <a:pt x="160927" y="390911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4CD58-261E-4733-A4C2-896332119B46}">
      <dsp:nvSpPr>
        <dsp:cNvPr id="0" name=""/>
        <dsp:cNvSpPr/>
      </dsp:nvSpPr>
      <dsp:spPr>
        <a:xfrm>
          <a:off x="241681" y="2046588"/>
          <a:ext cx="193262" cy="3534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68"/>
              </a:lnTo>
              <a:lnTo>
                <a:pt x="193262" y="353476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C7C47-4568-4247-8B86-D4A36AEBCDF2}">
      <dsp:nvSpPr>
        <dsp:cNvPr id="0" name=""/>
        <dsp:cNvSpPr/>
      </dsp:nvSpPr>
      <dsp:spPr>
        <a:xfrm>
          <a:off x="241681" y="2046588"/>
          <a:ext cx="214178" cy="309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1502"/>
              </a:lnTo>
              <a:lnTo>
                <a:pt x="214178" y="30915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DF7BD-9515-40EF-945D-419010832676}">
      <dsp:nvSpPr>
        <dsp:cNvPr id="0" name=""/>
        <dsp:cNvSpPr/>
      </dsp:nvSpPr>
      <dsp:spPr>
        <a:xfrm>
          <a:off x="241681" y="2046588"/>
          <a:ext cx="129205" cy="50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04"/>
              </a:lnTo>
              <a:lnTo>
                <a:pt x="129205" y="50070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29120-09C4-4D66-A191-1E05AB79DFAA}">
      <dsp:nvSpPr>
        <dsp:cNvPr id="0" name=""/>
        <dsp:cNvSpPr/>
      </dsp:nvSpPr>
      <dsp:spPr>
        <a:xfrm>
          <a:off x="903594" y="829256"/>
          <a:ext cx="3461557" cy="389941"/>
        </a:xfrm>
        <a:custGeom>
          <a:avLst/>
          <a:gdLst/>
          <a:ahLst/>
          <a:cxnLst/>
          <a:rect l="0" t="0" r="0" b="0"/>
          <a:pathLst>
            <a:path>
              <a:moveTo>
                <a:pt x="3461557" y="0"/>
              </a:moveTo>
              <a:lnTo>
                <a:pt x="3461557" y="216189"/>
              </a:lnTo>
              <a:lnTo>
                <a:pt x="0" y="216189"/>
              </a:lnTo>
              <a:lnTo>
                <a:pt x="0" y="3899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6BD57-5BEB-424F-8A76-788BBD2094C5}">
      <dsp:nvSpPr>
        <dsp:cNvPr id="0" name=""/>
        <dsp:cNvSpPr/>
      </dsp:nvSpPr>
      <dsp:spPr>
        <a:xfrm>
          <a:off x="3537760" y="1865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ERASMUS+</a:t>
          </a:r>
          <a:endParaRPr lang="tr-TR" sz="1000" b="1" kern="1200" dirty="0">
            <a:latin typeface="Arial"/>
            <a:cs typeface="Arial"/>
          </a:endParaRPr>
        </a:p>
      </dsp:txBody>
      <dsp:txXfrm>
        <a:off x="3537760" y="1865"/>
        <a:ext cx="1654782" cy="827391"/>
      </dsp:txXfrm>
    </dsp:sp>
    <dsp:sp modelId="{CEA3137E-587A-4AB1-9391-8B75B87C5316}">
      <dsp:nvSpPr>
        <dsp:cNvPr id="0" name=""/>
        <dsp:cNvSpPr/>
      </dsp:nvSpPr>
      <dsp:spPr>
        <a:xfrm>
          <a:off x="76203" y="12191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1. Bireysel Hareketlikler</a:t>
          </a:r>
          <a:endParaRPr lang="tr-TR" sz="1000" b="1" kern="1200" dirty="0">
            <a:latin typeface="Arial"/>
            <a:cs typeface="Arial"/>
          </a:endParaRPr>
        </a:p>
      </dsp:txBody>
      <dsp:txXfrm>
        <a:off x="76203" y="1219197"/>
        <a:ext cx="1654782" cy="827391"/>
      </dsp:txXfrm>
    </dsp:sp>
    <dsp:sp modelId="{0DCB7BC2-2ADA-4E4D-AC43-0173A8651D92}">
      <dsp:nvSpPr>
        <dsp:cNvPr id="0" name=""/>
        <dsp:cNvSpPr/>
      </dsp:nvSpPr>
      <dsp:spPr>
        <a:xfrm>
          <a:off x="370887" y="21335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Eğitim ve Gençlik Alanındaki Hareketlilik Projeleri</a:t>
          </a:r>
          <a:endParaRPr lang="tr-TR" sz="1000" b="1" kern="1200" dirty="0">
            <a:latin typeface="Arial"/>
            <a:cs typeface="Arial"/>
          </a:endParaRPr>
        </a:p>
      </dsp:txBody>
      <dsp:txXfrm>
        <a:off x="370887" y="2133597"/>
        <a:ext cx="1654782" cy="827391"/>
      </dsp:txXfrm>
    </dsp:sp>
    <dsp:sp modelId="{17933129-5CDC-4C0D-B179-211A366DB10F}">
      <dsp:nvSpPr>
        <dsp:cNvPr id="0" name=""/>
        <dsp:cNvSpPr/>
      </dsp:nvSpPr>
      <dsp:spPr>
        <a:xfrm>
          <a:off x="455860" y="4876796"/>
          <a:ext cx="1718243" cy="52258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Geniş Katılımlı Avrupa Gönüllü Hizmeti Organizasyonları</a:t>
          </a:r>
          <a:endParaRPr lang="tr-TR" sz="1000" b="1" kern="1200" dirty="0">
            <a:latin typeface="Arial"/>
            <a:cs typeface="Arial"/>
          </a:endParaRPr>
        </a:p>
      </dsp:txBody>
      <dsp:txXfrm>
        <a:off x="455860" y="4876796"/>
        <a:ext cx="1718243" cy="522588"/>
      </dsp:txXfrm>
    </dsp:sp>
    <dsp:sp modelId="{3936CEED-0D70-4F90-9270-C1A5605E9FAE}">
      <dsp:nvSpPr>
        <dsp:cNvPr id="0" name=""/>
        <dsp:cNvSpPr/>
      </dsp:nvSpPr>
      <dsp:spPr>
        <a:xfrm>
          <a:off x="434943" y="5463864"/>
          <a:ext cx="1743727" cy="234987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Ortak Master Derecesi</a:t>
          </a:r>
          <a:endParaRPr lang="tr-TR" sz="1000" b="1" kern="1200" dirty="0">
            <a:latin typeface="Arial"/>
            <a:cs typeface="Arial"/>
          </a:endParaRPr>
        </a:p>
      </dsp:txBody>
      <dsp:txXfrm>
        <a:off x="434943" y="5463864"/>
        <a:ext cx="1743727" cy="234987"/>
      </dsp:txXfrm>
    </dsp:sp>
    <dsp:sp modelId="{0F944E3F-91FD-4B12-A9B9-0F32369E0741}">
      <dsp:nvSpPr>
        <dsp:cNvPr id="0" name=""/>
        <dsp:cNvSpPr/>
      </dsp:nvSpPr>
      <dsp:spPr>
        <a:xfrm>
          <a:off x="402609" y="5800173"/>
          <a:ext cx="1807188" cy="31106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Master Öğrencisi Kredi Garantisi</a:t>
          </a:r>
          <a:endParaRPr lang="tr-TR" sz="1000" b="1" kern="1200" dirty="0">
            <a:latin typeface="Arial"/>
            <a:cs typeface="Arial"/>
          </a:endParaRPr>
        </a:p>
      </dsp:txBody>
      <dsp:txXfrm>
        <a:off x="402609" y="5800173"/>
        <a:ext cx="1807188" cy="311066"/>
      </dsp:txXfrm>
    </dsp:sp>
    <dsp:sp modelId="{8B5AFE8A-20A8-4F28-A90F-A470F479EF1E}">
      <dsp:nvSpPr>
        <dsp:cNvPr id="0" name=""/>
        <dsp:cNvSpPr/>
      </dsp:nvSpPr>
      <dsp:spPr>
        <a:xfrm>
          <a:off x="2590794" y="12191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 2. Yenilik ve İyi Uygulamaların Değişimi İçin İşbirliği</a:t>
          </a:r>
          <a:endParaRPr lang="tr-TR" sz="1000" b="1" kern="1200" dirty="0">
            <a:latin typeface="Arial"/>
            <a:cs typeface="Arial"/>
          </a:endParaRPr>
        </a:p>
      </dsp:txBody>
      <dsp:txXfrm>
        <a:off x="2590794" y="1219197"/>
        <a:ext cx="1654782" cy="827391"/>
      </dsp:txXfrm>
    </dsp:sp>
    <dsp:sp modelId="{193DADD1-1A19-475F-97E0-688DDD169A12}">
      <dsp:nvSpPr>
        <dsp:cNvPr id="0" name=""/>
        <dsp:cNvSpPr/>
      </dsp:nvSpPr>
      <dsp:spPr>
        <a:xfrm>
          <a:off x="2971808" y="213029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Stratejik Ortaklıklar</a:t>
          </a:r>
          <a:endParaRPr lang="tr-TR" sz="1000" b="1" kern="1200" dirty="0">
            <a:latin typeface="Arial"/>
            <a:cs typeface="Arial"/>
          </a:endParaRPr>
        </a:p>
      </dsp:txBody>
      <dsp:txXfrm>
        <a:off x="2971808" y="2130296"/>
        <a:ext cx="1654782" cy="827391"/>
      </dsp:txXfrm>
    </dsp:sp>
    <dsp:sp modelId="{72FC353D-318D-4E24-B7A5-397EF6BE5B99}">
      <dsp:nvSpPr>
        <dsp:cNvPr id="0" name=""/>
        <dsp:cNvSpPr/>
      </dsp:nvSpPr>
      <dsp:spPr>
        <a:xfrm>
          <a:off x="2971808" y="432832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Bilgi Ortaklıkları</a:t>
          </a:r>
          <a:endParaRPr lang="tr-TR" sz="1000" b="1" kern="1200" dirty="0">
            <a:latin typeface="Arial"/>
            <a:cs typeface="Arial"/>
          </a:endParaRPr>
        </a:p>
      </dsp:txBody>
      <dsp:txXfrm>
        <a:off x="2971808" y="4328327"/>
        <a:ext cx="1654782" cy="827391"/>
      </dsp:txXfrm>
    </dsp:sp>
    <dsp:sp modelId="{EA10CC00-22B1-49FD-B544-224003DABECF}">
      <dsp:nvSpPr>
        <dsp:cNvPr id="0" name=""/>
        <dsp:cNvSpPr/>
      </dsp:nvSpPr>
      <dsp:spPr>
        <a:xfrm>
          <a:off x="2971808" y="510539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Sektörel Beceri Ortaklıkları</a:t>
          </a:r>
          <a:endParaRPr lang="tr-TR" sz="1000" b="1" kern="1200" dirty="0">
            <a:latin typeface="Arial"/>
            <a:cs typeface="Arial"/>
          </a:endParaRPr>
        </a:p>
      </dsp:txBody>
      <dsp:txXfrm>
        <a:off x="2971808" y="5105396"/>
        <a:ext cx="1654782" cy="827391"/>
      </dsp:txXfrm>
    </dsp:sp>
    <dsp:sp modelId="{02AF39E9-DD2B-46AA-9313-D4F403CEE88D}">
      <dsp:nvSpPr>
        <dsp:cNvPr id="0" name=""/>
        <dsp:cNvSpPr/>
      </dsp:nvSpPr>
      <dsp:spPr>
        <a:xfrm>
          <a:off x="3026515" y="5876343"/>
          <a:ext cx="1611808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Gençlik Alanında Kapasite Geliştirme</a:t>
          </a:r>
          <a:endParaRPr lang="tr-TR" sz="1000" b="1" kern="1200" dirty="0">
            <a:latin typeface="Arial"/>
            <a:cs typeface="Arial"/>
          </a:endParaRPr>
        </a:p>
      </dsp:txBody>
      <dsp:txXfrm>
        <a:off x="3026515" y="5876343"/>
        <a:ext cx="1611808" cy="827391"/>
      </dsp:txXfrm>
    </dsp:sp>
    <dsp:sp modelId="{CADD1163-8DB1-46C0-B38E-FF49C9CA2841}">
      <dsp:nvSpPr>
        <dsp:cNvPr id="0" name=""/>
        <dsp:cNvSpPr/>
      </dsp:nvSpPr>
      <dsp:spPr>
        <a:xfrm>
          <a:off x="4952997" y="1219197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3. Politika </a:t>
          </a:r>
          <a:r>
            <a:rPr lang="tr-TR" sz="1000" b="1" kern="1200" dirty="0">
              <a:latin typeface="Arial"/>
              <a:cs typeface="Arial"/>
            </a:rPr>
            <a:t>Reformlarına Destek</a:t>
          </a:r>
        </a:p>
      </dsp:txBody>
      <dsp:txXfrm>
        <a:off x="4952997" y="1219197"/>
        <a:ext cx="1654782" cy="827391"/>
      </dsp:txXfrm>
    </dsp:sp>
    <dsp:sp modelId="{867094E1-ED80-49B8-9028-9FDEF1188C0C}">
      <dsp:nvSpPr>
        <dsp:cNvPr id="0" name=""/>
        <dsp:cNvSpPr/>
      </dsp:nvSpPr>
      <dsp:spPr>
        <a:xfrm>
          <a:off x="5275944" y="238880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kern="1200" dirty="0" smtClean="0">
              <a:latin typeface="Arial"/>
              <a:cs typeface="Arial"/>
            </a:rPr>
            <a:t>Yapılandırılmış Diyalog: Gençlerle gençlik alanındaki karar alıcıların buluşmaları</a:t>
          </a:r>
          <a:endParaRPr lang="en-US" sz="1000" b="0" i="0" kern="1200" dirty="0">
            <a:latin typeface="Arial"/>
            <a:cs typeface="Arial"/>
          </a:endParaRPr>
        </a:p>
      </dsp:txBody>
      <dsp:txXfrm>
        <a:off x="5275944" y="2388806"/>
        <a:ext cx="1654782" cy="827391"/>
      </dsp:txXfrm>
    </dsp:sp>
    <dsp:sp modelId="{B75F7A15-6C72-4AEE-8A96-8A6EAE6FF517}">
      <dsp:nvSpPr>
        <dsp:cNvPr id="0" name=""/>
        <dsp:cNvSpPr/>
      </dsp:nvSpPr>
      <dsp:spPr>
        <a:xfrm>
          <a:off x="7049689" y="1000658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i="0" kern="1200" dirty="0" smtClean="0">
              <a:latin typeface="Arial"/>
              <a:cs typeface="Arial"/>
            </a:rPr>
            <a:t>Spor</a:t>
          </a:r>
          <a:endParaRPr lang="en-US" sz="1000" b="1" i="0" kern="1200" dirty="0">
            <a:latin typeface="Arial"/>
            <a:cs typeface="Arial"/>
          </a:endParaRPr>
        </a:p>
      </dsp:txBody>
      <dsp:txXfrm>
        <a:off x="7049689" y="1000658"/>
        <a:ext cx="1654782" cy="827391"/>
      </dsp:txXfrm>
    </dsp:sp>
    <dsp:sp modelId="{7F737EDC-1F78-4B01-BBD5-7405AE34A8B1}">
      <dsp:nvSpPr>
        <dsp:cNvPr id="0" name=""/>
        <dsp:cNvSpPr/>
      </dsp:nvSpPr>
      <dsp:spPr>
        <a:xfrm>
          <a:off x="7333666" y="2388806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i="0" kern="1200" dirty="0" smtClean="0">
              <a:latin typeface="Arial"/>
              <a:cs typeface="Arial"/>
            </a:rPr>
            <a:t>İşbirliği Ortaklıkları</a:t>
          </a:r>
          <a:endParaRPr lang="en-US" sz="1000" b="1" i="0" kern="1200" dirty="0">
            <a:latin typeface="Arial"/>
            <a:cs typeface="Arial"/>
          </a:endParaRPr>
        </a:p>
      </dsp:txBody>
      <dsp:txXfrm>
        <a:off x="7333666" y="2388806"/>
        <a:ext cx="1654782" cy="827391"/>
      </dsp:txXfrm>
    </dsp:sp>
    <dsp:sp modelId="{B58649F8-AE15-49A0-BE16-79E1EF8FC2E2}">
      <dsp:nvSpPr>
        <dsp:cNvPr id="0" name=""/>
        <dsp:cNvSpPr/>
      </dsp:nvSpPr>
      <dsp:spPr>
        <a:xfrm>
          <a:off x="7333666" y="3545598"/>
          <a:ext cx="1654782" cy="827391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i="0" kern="1200" dirty="0" smtClean="0">
              <a:latin typeface="Arial"/>
              <a:cs typeface="Arial"/>
            </a:rPr>
            <a:t>Kar Amacı Gütmeyen Spor Etkinlikleri</a:t>
          </a:r>
          <a:endParaRPr lang="en-US" sz="1000" b="1" i="0" kern="1200" dirty="0">
            <a:latin typeface="Arial"/>
            <a:cs typeface="Arial"/>
          </a:endParaRPr>
        </a:p>
      </dsp:txBody>
      <dsp:txXfrm>
        <a:off x="7333666" y="3545598"/>
        <a:ext cx="1654782" cy="827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82F1-35F4-CD47-95D5-92260EF532C4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692-3687-0149-AD17-1DEA064E5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63692-3687-0149-AD17-1DEA064E53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E0CF-B780-E24A-AF88-402CA2DF098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85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Kelson Sans Light"/>
                <a:cs typeface="Kelson Sans Light"/>
              </a:defRPr>
            </a:lvl1pPr>
          </a:lstStyle>
          <a:p>
            <a:fld id="{3F8CE0CF-B780-E24A-AF88-402CA2DF098D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808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3C4-803A-164C-85DA-AEE8F0668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D538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erasmus@erdogan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rdogan.edu.tr/disiliskiler" TargetMode="External"/><Relationship Id="rId2" Type="http://schemas.openxmlformats.org/officeDocument/2006/relationships/hyperlink" Target="mailto:erasmus@erdogan.edu.t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19200"/>
          </a:xfrm>
        </p:spPr>
        <p:txBody>
          <a:bodyPr>
            <a:normAutofit/>
          </a:bodyPr>
          <a:lstStyle/>
          <a:p>
            <a:r>
              <a:rPr lang="tr-TR" sz="2700" dirty="0" smtClean="0"/>
              <a:t>Erasmus+ Erasmus Değişim Programı Bilgilendirme Toplantısı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495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Erasmus Kurum Koordinatörlüğü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  <a:hlinkClick r:id="rId2"/>
              </a:rPr>
              <a:t>erasmus@erdogan.edu.tr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    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r>
              <a:rPr lang="tr-TR" sz="3200" dirty="0" smtClean="0">
                <a:solidFill>
                  <a:schemeClr val="bg1"/>
                </a:solidFill>
              </a:rPr>
              <a:t>0464 223 6126 (Dh.1285)</a:t>
            </a:r>
            <a:endParaRPr lang="tr-TR" sz="3200" dirty="0" smtClean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7717" r="25143" b="11701"/>
          <a:stretch/>
        </p:blipFill>
        <p:spPr>
          <a:xfrm>
            <a:off x="228600" y="152400"/>
            <a:ext cx="990600" cy="13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8219484" cy="609600"/>
          </a:xfrm>
        </p:spPr>
        <p:txBody>
          <a:bodyPr>
            <a:noAutofit/>
          </a:bodyPr>
          <a:lstStyle/>
          <a:p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Öğrenim</a:t>
            </a:r>
            <a:r>
              <a:rPr lang="en-US" sz="2000" dirty="0"/>
              <a:t> </a:t>
            </a:r>
            <a:r>
              <a:rPr lang="en-US" sz="2000" dirty="0" err="1"/>
              <a:t>Öğrenci</a:t>
            </a:r>
            <a:r>
              <a:rPr lang="en-US" sz="2000" dirty="0"/>
              <a:t> ve </a:t>
            </a:r>
            <a:r>
              <a:rPr lang="en-US" sz="2000" dirty="0" err="1"/>
              <a:t>Personeli</a:t>
            </a:r>
            <a:r>
              <a:rPr lang="en-US" sz="2000" dirty="0"/>
              <a:t> İçin </a:t>
            </a:r>
            <a:r>
              <a:rPr lang="en-US" sz="2000" dirty="0" err="1"/>
              <a:t>Hareketlilik</a:t>
            </a:r>
            <a:r>
              <a:rPr lang="en-US" sz="2000" dirty="0"/>
              <a:t> </a:t>
            </a:r>
            <a:r>
              <a:rPr lang="en-US" sz="2000" dirty="0" err="1"/>
              <a:t>Projesi</a:t>
            </a:r>
            <a:endParaRPr lang="en-US" sz="2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tr-TR" u="sng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tr-TR" b="1" u="sng" dirty="0" smtClean="0">
                <a:solidFill>
                  <a:srgbClr val="B61235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Öğrenci </a:t>
            </a:r>
            <a:r>
              <a:rPr lang="tr-TR" b="1" u="sng" dirty="0">
                <a:solidFill>
                  <a:srgbClr val="B61235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Hareketliliği: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Ortak kurumlarda öğrenim görme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İşletmelerde/iş yerlerinde staj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Erasmus Öğrenci Öğrenim Hareketliliği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Öğrencinin, 3-12 ay süresince anlaşmalı ECHE sahibi üniversitede öğrenim görmesidir. </a:t>
            </a:r>
            <a:endParaRPr lang="tr-TR" dirty="0" smtClean="0"/>
          </a:p>
          <a:p>
            <a:r>
              <a:rPr lang="tr-TR" dirty="0" smtClean="0"/>
              <a:t>Hareketlilikten önce tüm taraflarca onaylanmış bir öğrenim anlaşmasının düzenlenmesi</a:t>
            </a:r>
          </a:p>
          <a:p>
            <a:r>
              <a:rPr lang="tr-TR" dirty="0" smtClean="0"/>
              <a:t>Bir akademik dönemde en az 30 AKTS kredisi alma zorunluluğu vardır.</a:t>
            </a:r>
          </a:p>
          <a:p>
            <a:r>
              <a:rPr lang="tr-TR" dirty="0" smtClean="0"/>
              <a:t>Bölüm ikili anlaşma şartı vardır (Başka bölümün ikili anlaşması ile hareketlilik gerçekleştirilemez).</a:t>
            </a:r>
          </a:p>
          <a:p>
            <a:r>
              <a:rPr lang="tr-TR" dirty="0" smtClean="0"/>
              <a:t>Lisans öğrencileri için: </a:t>
            </a:r>
            <a:r>
              <a:rPr lang="tr-TR" u="sng" dirty="0" smtClean="0"/>
              <a:t>2,20/4,00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Yüksek lisans ve doktora öğrencileri için: </a:t>
            </a:r>
            <a:r>
              <a:rPr lang="tr-TR" u="sng" dirty="0" smtClean="0"/>
              <a:t>2,50/4,00</a:t>
            </a:r>
            <a:r>
              <a:rPr lang="tr-TR" dirty="0" smtClean="0"/>
              <a:t> genel not ortalaması.</a:t>
            </a:r>
          </a:p>
          <a:p>
            <a:r>
              <a:rPr lang="tr-TR" dirty="0" smtClean="0"/>
              <a:t>Öğrencinin alttan </a:t>
            </a:r>
            <a:r>
              <a:rPr lang="tr-TR" dirty="0"/>
              <a:t>dersin bulunması </a:t>
            </a:r>
            <a:r>
              <a:rPr lang="tr-TR" dirty="0" smtClean="0"/>
              <a:t>Erasmus’a </a:t>
            </a:r>
            <a:r>
              <a:rPr lang="tr-TR" dirty="0"/>
              <a:t>başvurması için engel 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Hareketlilik esnasında en az 2.sınıfta olma şartı aranmaktadır.</a:t>
            </a:r>
            <a:endParaRPr lang="tr-TR" dirty="0"/>
          </a:p>
          <a:p>
            <a:r>
              <a:rPr lang="tr-TR" dirty="0"/>
              <a:t>Dil Sınavı: </a:t>
            </a:r>
            <a:r>
              <a:rPr lang="tr-TR" dirty="0" err="1" smtClean="0"/>
              <a:t>Yazılı+Sözlü</a:t>
            </a:r>
            <a:r>
              <a:rPr lang="tr-TR" dirty="0" smtClean="0"/>
              <a:t>(Sözlü sınav yazılının %25’ini oluşturur, B1 İngilizce)</a:t>
            </a:r>
          </a:p>
          <a:p>
            <a:r>
              <a:rPr lang="tr-TR" dirty="0" smtClean="0"/>
              <a:t>Değerlendirme: </a:t>
            </a:r>
            <a:r>
              <a:rPr lang="tr-TR" u="sng" dirty="0" smtClean="0"/>
              <a:t>Akademik </a:t>
            </a:r>
            <a:r>
              <a:rPr lang="tr-TR" u="sng" dirty="0"/>
              <a:t>Başarı Düzeyi %50 + Dil Düzeyi %50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80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Erasmus Öğrenci Öğrenim Hareketliliği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D5384B"/>
                </a:solidFill>
              </a:rPr>
              <a:t>Yenilikler:</a:t>
            </a:r>
          </a:p>
          <a:p>
            <a:r>
              <a:rPr lang="tr-TR" dirty="0"/>
              <a:t>Aynı öğrenci, hareketlilik faaliyetlerinin sayısı ve türünden bağımsız olarak, her bir eğitim-öğretim kademesinde toplam 12 aya kadar hibe </a:t>
            </a:r>
            <a:r>
              <a:rPr lang="tr-TR" dirty="0" smtClean="0"/>
              <a:t>alabilir</a:t>
            </a:r>
          </a:p>
          <a:p>
            <a:r>
              <a:rPr lang="tr-TR" dirty="0" smtClean="0"/>
              <a:t>6 </a:t>
            </a:r>
            <a:r>
              <a:rPr lang="tr-TR" dirty="0"/>
              <a:t>ay (1 dönem) faaliyetlerden yararlananların tekrar yararlanabilme fırsatı (12 ay </a:t>
            </a:r>
            <a:r>
              <a:rPr lang="tr-TR" dirty="0" smtClean="0"/>
              <a:t>toplamda)</a:t>
            </a:r>
            <a:endParaRPr lang="tr-TR" dirty="0"/>
          </a:p>
          <a:p>
            <a:r>
              <a:rPr lang="tr-TR" dirty="0" smtClean="0"/>
              <a:t>Hibelerin ülkelerin hayat pahalılıklarına göre yeniden düzenlenip 3 grupta toplanması</a:t>
            </a:r>
          </a:p>
          <a:p>
            <a:r>
              <a:rPr lang="tr-TR" dirty="0" smtClean="0"/>
              <a:t>Minimum seviyede dil bilme şartının getirilmesi (B1) – (İkili anlaşmalarda belirtilmiştir.)</a:t>
            </a:r>
          </a:p>
          <a:p>
            <a:r>
              <a:rPr lang="tr-TR" dirty="0" smtClean="0"/>
              <a:t>Erasmus’a hak kazanan öğrencilere şifre verilerek online dil eğitimi verilmesi (henüz ilan edilmemiştir.)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8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Erasmus Öğrenci Öğrenim Hareketliliği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D5384B"/>
                </a:solidFill>
              </a:rPr>
              <a:t>Hibeler: </a:t>
            </a:r>
            <a:r>
              <a:rPr lang="tr-TR" sz="1200" dirty="0"/>
              <a:t>Ödemeler, toplam hibenin %80’i gitmeden önce, %20’si dönünce olmak üzere iki taksitte </a:t>
            </a:r>
            <a:r>
              <a:rPr lang="tr-TR" sz="1200" dirty="0" smtClean="0"/>
              <a:t>yapılır</a:t>
            </a:r>
            <a:r>
              <a:rPr lang="tr-TR" sz="1200" dirty="0"/>
              <a:t>.</a:t>
            </a:r>
            <a:endParaRPr lang="tr-TR" sz="1200" dirty="0" smtClean="0"/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24073"/>
            <a:ext cx="6840000" cy="30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77983"/>
            <a:ext cx="6840000" cy="6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Erasmus Öğrenci </a:t>
            </a:r>
            <a:r>
              <a:rPr lang="tr-TR" sz="2000" dirty="0" smtClean="0"/>
              <a:t>Staj Hareketliliği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Öğrencinin, 2-12 ay süresince staj yapmasıdır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İkili anlaşma şartı yoktur.</a:t>
            </a:r>
          </a:p>
          <a:p>
            <a:r>
              <a:rPr lang="tr-TR" dirty="0" smtClean="0"/>
              <a:t>Öğrencinin öğrenim gördüğü alanla ilgili staj yapması gerekmektedir.</a:t>
            </a:r>
          </a:p>
          <a:p>
            <a:r>
              <a:rPr lang="tr-TR" dirty="0" smtClean="0"/>
              <a:t>Hareketlilikten önce tüm taraflarca onaylanmış bir eğitim anlaşmasının düzenlenmesi</a:t>
            </a:r>
          </a:p>
          <a:p>
            <a:r>
              <a:rPr lang="tr-TR" dirty="0" smtClean="0"/>
              <a:t>Ön </a:t>
            </a:r>
            <a:r>
              <a:rPr lang="tr-TR" dirty="0"/>
              <a:t>lisans ve lisans </a:t>
            </a:r>
            <a:r>
              <a:rPr lang="tr-TR" dirty="0" smtClean="0"/>
              <a:t>öğrencileri </a:t>
            </a:r>
            <a:r>
              <a:rPr lang="tr-TR" dirty="0"/>
              <a:t>için </a:t>
            </a:r>
            <a:r>
              <a:rPr lang="tr-TR" dirty="0" smtClean="0"/>
              <a:t>2,20/4,00;</a:t>
            </a:r>
          </a:p>
          <a:p>
            <a:pPr marL="0" indent="0">
              <a:buNone/>
            </a:pPr>
            <a:r>
              <a:rPr lang="tr-TR" dirty="0" smtClean="0"/>
              <a:t>      Yüksek </a:t>
            </a:r>
            <a:r>
              <a:rPr lang="tr-TR" dirty="0"/>
              <a:t>lisans ve doktora öğrencileri için </a:t>
            </a:r>
            <a:r>
              <a:rPr lang="tr-TR" dirty="0" smtClean="0"/>
              <a:t>2,50/4,00 genel not ortalaması</a:t>
            </a:r>
          </a:p>
          <a:p>
            <a:r>
              <a:rPr lang="tr-TR" dirty="0" smtClean="0"/>
              <a:t>Hareketlilik esnasında en az 2.sınıfta olma şartı aranmamaktadır.</a:t>
            </a:r>
          </a:p>
          <a:p>
            <a:r>
              <a:rPr lang="tr-TR" dirty="0"/>
              <a:t>Öğrencinin alttan dersin bulunması Erasmus’a başvurması için engel değildir</a:t>
            </a:r>
            <a:r>
              <a:rPr lang="tr-TR" dirty="0" smtClean="0"/>
              <a:t>.</a:t>
            </a:r>
          </a:p>
          <a:p>
            <a:r>
              <a:rPr lang="tr-TR" dirty="0"/>
              <a:t>Dil Sınavı: </a:t>
            </a:r>
            <a:r>
              <a:rPr lang="tr-TR" dirty="0" err="1"/>
              <a:t>Yazılı+Sözlü</a:t>
            </a:r>
            <a:r>
              <a:rPr lang="tr-TR" dirty="0"/>
              <a:t>(Sözlü sınav yazılının %25’ini oluşturur, B1 İngilizce)</a:t>
            </a:r>
          </a:p>
          <a:p>
            <a:r>
              <a:rPr lang="tr-TR" dirty="0"/>
              <a:t>Değerlendirme: </a:t>
            </a:r>
            <a:r>
              <a:rPr lang="tr-TR" u="sng" dirty="0"/>
              <a:t>Akademik Başarı Düzeyi %50 + Dil Düzeyi %50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28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Erasmus Öğrenci </a:t>
            </a:r>
            <a:r>
              <a:rPr lang="tr-TR" sz="2000" dirty="0" smtClean="0"/>
              <a:t>Staj Hareketliliği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D5384B"/>
                </a:solidFill>
              </a:rPr>
              <a:t>Yenilikler</a:t>
            </a:r>
          </a:p>
          <a:p>
            <a:r>
              <a:rPr lang="tr-TR" dirty="0"/>
              <a:t>Aynı öğrenci, hareketlilik faaliyetlerinin sayısı ve türünden bağımsız olarak, her bir eğitim-öğretim kademesinde toplam 12 aya kadar hibe </a:t>
            </a:r>
            <a:r>
              <a:rPr lang="tr-TR" dirty="0" smtClean="0"/>
              <a:t>alabilir.</a:t>
            </a:r>
          </a:p>
          <a:p>
            <a:r>
              <a:rPr lang="tr-TR" dirty="0"/>
              <a:t>Hibelerin ülkelerin hayat pahalılıklarına göre yeniden düzenlenip 3 grupta toplanması</a:t>
            </a:r>
          </a:p>
          <a:p>
            <a:r>
              <a:rPr lang="tr-TR" dirty="0" smtClean="0"/>
              <a:t>Daha önce staj faaliyetinden </a:t>
            </a:r>
            <a:r>
              <a:rPr lang="tr-TR" dirty="0"/>
              <a:t>yararlananların tekrar yararlanabilme fırsatı (12 ay </a:t>
            </a:r>
            <a:r>
              <a:rPr lang="tr-TR" dirty="0" smtClean="0"/>
              <a:t>toplamda)</a:t>
            </a:r>
          </a:p>
          <a:p>
            <a:r>
              <a:rPr lang="tr-TR" dirty="0"/>
              <a:t>Hibelerin ülkelerin hayat pahalılıklarına göre yeniden düzenlenip 3 grupta toplanması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39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Erasmus Öğrenci </a:t>
            </a:r>
            <a:r>
              <a:rPr lang="tr-TR" sz="2000" dirty="0" smtClean="0"/>
              <a:t>Staj Hareketliliği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dirty="0" smtClean="0">
                <a:solidFill>
                  <a:srgbClr val="D5384B"/>
                </a:solidFill>
              </a:rPr>
              <a:t>Hibeler: </a:t>
            </a:r>
            <a:r>
              <a:rPr lang="tr-TR" sz="1200" dirty="0">
                <a:solidFill>
                  <a:prstClr val="black"/>
                </a:solidFill>
              </a:rPr>
              <a:t>Ödemeler, toplam hibenin %80’i gitmeden önce, %20’si dönünce olmak üzere iki taksitte yapılır</a:t>
            </a:r>
            <a:r>
              <a:rPr lang="tr-TR" sz="1200" dirty="0" smtClean="0">
                <a:solidFill>
                  <a:prstClr val="black"/>
                </a:solidFill>
              </a:rPr>
              <a:t>.</a:t>
            </a:r>
            <a:endParaRPr lang="tr-TR" dirty="0" smtClean="0">
              <a:solidFill>
                <a:srgbClr val="D5384B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00" y="2124075"/>
            <a:ext cx="6840000" cy="30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88869"/>
            <a:ext cx="6840000" cy="6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EURODESK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158" y="36004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Recep Tayyip Erdoğan Üniversitesi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Dış İlişkiler Ofisi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Bir </a:t>
            </a:r>
            <a:r>
              <a:rPr lang="tr-TR" sz="3200" b="1" dirty="0" smtClean="0">
                <a:solidFill>
                  <a:srgbClr val="FFFF00"/>
                </a:solidFill>
              </a:rPr>
              <a:t>EURO</a:t>
            </a:r>
            <a:r>
              <a:rPr lang="tr-TR" sz="3200" b="1" dirty="0" smtClean="0">
                <a:solidFill>
                  <a:srgbClr val="0070C0"/>
                </a:solidFill>
              </a:rPr>
              <a:t>DESK </a:t>
            </a:r>
            <a:r>
              <a:rPr lang="tr-TR" sz="3200" dirty="0" smtClean="0"/>
              <a:t>temas noktasıdır.</a:t>
            </a:r>
            <a:endParaRPr lang="en-US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7717" r="25143" b="11701"/>
          <a:stretch/>
        </p:blipFill>
        <p:spPr>
          <a:xfrm>
            <a:off x="228600" y="152400"/>
            <a:ext cx="990600" cy="13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381125"/>
            <a:ext cx="7770016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981200" y="717095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erdogan.edu.tr/disiliskiler/eurodesk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kizanlikli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1390403"/>
            <a:ext cx="883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tr-TR" dirty="0" smtClean="0"/>
              <a:t>ERASMUS+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60045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2014 – 2020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7717" r="25143" b="11701"/>
          <a:stretch/>
        </p:blipFill>
        <p:spPr>
          <a:xfrm>
            <a:off x="228600" y="152400"/>
            <a:ext cx="990600" cy="13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457200"/>
            <a:ext cx="8229600" cy="1048871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Eurodesk</a:t>
            </a:r>
            <a:r>
              <a:rPr lang="tr-TR" sz="2400" dirty="0" smtClean="0"/>
              <a:t> Türkiye Facebook sayfası</a:t>
            </a:r>
            <a:endParaRPr lang="en-US" sz="2400" dirty="0"/>
          </a:p>
        </p:txBody>
      </p:sp>
      <p:pic>
        <p:nvPicPr>
          <p:cNvPr id="3" name="Picture 2" descr="Ekran Resmi 2014-01-09 23.5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97106"/>
            <a:ext cx="6858000" cy="43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85" y="457200"/>
            <a:ext cx="8229600" cy="1048871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Eurodesk</a:t>
            </a:r>
            <a:r>
              <a:rPr lang="tr-TR" sz="2400" dirty="0" smtClean="0"/>
              <a:t> Türkiye </a:t>
            </a:r>
            <a:r>
              <a:rPr lang="tr-TR" sz="2400" dirty="0" err="1" smtClean="0"/>
              <a:t>Twitter</a:t>
            </a:r>
            <a:r>
              <a:rPr lang="tr-TR" sz="2400" dirty="0" smtClean="0"/>
              <a:t> sayfası</a:t>
            </a:r>
            <a:endParaRPr lang="en-US" sz="2400" dirty="0"/>
          </a:p>
        </p:txBody>
      </p:sp>
      <p:pic>
        <p:nvPicPr>
          <p:cNvPr id="3" name="Picture 2" descr="Ekran Resmi 2014-01-09 23.5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4363"/>
            <a:ext cx="6133353" cy="48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62600"/>
            <a:ext cx="9144000" cy="947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r-TR" sz="3200" dirty="0">
                <a:solidFill>
                  <a:schemeClr val="bg1"/>
                </a:solidFill>
              </a:rPr>
              <a:t>Erasmus Kurum Koordinatörlüğü</a:t>
            </a:r>
          </a:p>
          <a:p>
            <a:r>
              <a:rPr lang="tr-TR" sz="3200" dirty="0">
                <a:solidFill>
                  <a:schemeClr val="bg1"/>
                </a:solidFill>
                <a:hlinkClick r:id="rId2"/>
              </a:rPr>
              <a:t>erasmus@erdogan.edu.tr</a:t>
            </a:r>
            <a:r>
              <a:rPr lang="tr-TR" sz="3200" dirty="0">
                <a:solidFill>
                  <a:schemeClr val="bg1"/>
                </a:solidFill>
              </a:rPr>
              <a:t>  </a:t>
            </a:r>
            <a:r>
              <a:rPr lang="tr-TR" sz="3200" dirty="0" smtClean="0">
                <a:solidFill>
                  <a:schemeClr val="bg1"/>
                </a:solidFill>
                <a:hlinkClick r:id="rId3"/>
              </a:rPr>
              <a:t>http://erdogan.edu.tr/disiliskiler</a:t>
            </a:r>
            <a:r>
              <a:rPr lang="tr-TR" sz="3200" dirty="0" smtClean="0">
                <a:solidFill>
                  <a:schemeClr val="bg1"/>
                </a:solidFill>
              </a:rPr>
              <a:t>    </a:t>
            </a:r>
            <a:r>
              <a:rPr lang="tr-TR" sz="3200" dirty="0">
                <a:solidFill>
                  <a:schemeClr val="bg1"/>
                </a:solidFill>
              </a:rPr>
              <a:t/>
            </a:r>
            <a:br>
              <a:rPr lang="tr-TR" sz="3200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0464 223 6126 (Dh.1285)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7717" r="25143" b="11701"/>
          <a:stretch/>
        </p:blipFill>
        <p:spPr>
          <a:xfrm>
            <a:off x="228600" y="152400"/>
            <a:ext cx="990600" cy="1371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8219484" cy="609600"/>
          </a:xfrm>
        </p:spPr>
        <p:txBody>
          <a:bodyPr>
            <a:normAutofit fontScale="90000"/>
          </a:bodyPr>
          <a:lstStyle/>
          <a:p>
            <a:r>
              <a:rPr lang="tr-TR" dirty="0"/>
              <a:t>Erasmus+: </a:t>
            </a:r>
            <a:r>
              <a:rPr lang="tr-TR" dirty="0" smtClean="0"/>
              <a:t>Tarihçe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21603"/>
              </p:ext>
            </p:extLst>
          </p:nvPr>
        </p:nvGraphicFramePr>
        <p:xfrm>
          <a:off x="609600" y="1441755"/>
          <a:ext cx="7924800" cy="45780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5750"/>
                <a:gridCol w="2901922"/>
                <a:gridCol w="3307128"/>
              </a:tblGrid>
              <a:tr h="415668">
                <a:tc>
                  <a:txBody>
                    <a:bodyPr/>
                    <a:lstStyle/>
                    <a:p>
                      <a:r>
                        <a:rPr lang="tr-TR" dirty="0" smtClean="0"/>
                        <a:t>Yıllar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Gençlik Sektörü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Eğitim Sektörü</a:t>
                      </a:r>
                      <a:endParaRPr lang="tr-TR" dirty="0"/>
                    </a:p>
                  </a:txBody>
                  <a:tcPr/>
                </a:tc>
              </a:tr>
              <a:tr h="717455">
                <a:tc>
                  <a:txBody>
                    <a:bodyPr/>
                    <a:lstStyle/>
                    <a:p>
                      <a:r>
                        <a:rPr lang="tr-TR" dirty="0" smtClean="0"/>
                        <a:t>1981-1986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Pilot Öğrenci Değişim </a:t>
                      </a:r>
                      <a:r>
                        <a:rPr lang="tr-TR" dirty="0" err="1" smtClean="0"/>
                        <a:t>Prog</a:t>
                      </a:r>
                      <a:r>
                        <a:rPr lang="tr-TR" dirty="0" smtClean="0"/>
                        <a:t>.</a:t>
                      </a:r>
                      <a:endParaRPr lang="tr-TR" dirty="0"/>
                    </a:p>
                  </a:txBody>
                  <a:tcPr/>
                </a:tc>
              </a:tr>
              <a:tr h="415668">
                <a:tc>
                  <a:txBody>
                    <a:bodyPr/>
                    <a:lstStyle/>
                    <a:p>
                      <a:r>
                        <a:rPr lang="tr-TR" dirty="0" smtClean="0"/>
                        <a:t>1987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Erasmus</a:t>
                      </a:r>
                      <a:endParaRPr lang="tr-TR" dirty="0"/>
                    </a:p>
                  </a:txBody>
                  <a:tcPr/>
                </a:tc>
              </a:tr>
              <a:tr h="415668">
                <a:tc>
                  <a:txBody>
                    <a:bodyPr/>
                    <a:lstStyle/>
                    <a:p>
                      <a:r>
                        <a:rPr lang="tr-TR" dirty="0" smtClean="0"/>
                        <a:t>1989-1991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Youth </a:t>
                      </a:r>
                      <a:r>
                        <a:rPr lang="tr-TR" dirty="0" err="1" smtClean="0"/>
                        <a:t>for</a:t>
                      </a:r>
                      <a:r>
                        <a:rPr lang="tr-TR" dirty="0" smtClean="0"/>
                        <a:t> Europe1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/>
                </a:tc>
              </a:tr>
              <a:tr h="415668">
                <a:tc>
                  <a:txBody>
                    <a:bodyPr/>
                    <a:lstStyle/>
                    <a:p>
                      <a:r>
                        <a:rPr lang="tr-TR" dirty="0" smtClean="0"/>
                        <a:t>1992-1994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Youth </a:t>
                      </a:r>
                      <a:r>
                        <a:rPr lang="tr-TR" dirty="0" err="1" smtClean="0"/>
                        <a:t>for</a:t>
                      </a:r>
                      <a:r>
                        <a:rPr lang="tr-TR" dirty="0" smtClean="0"/>
                        <a:t> Europe2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/>
                </a:tc>
              </a:tr>
              <a:tr h="717455">
                <a:tc>
                  <a:txBody>
                    <a:bodyPr/>
                    <a:lstStyle/>
                    <a:p>
                      <a:r>
                        <a:rPr lang="tr-TR" dirty="0" smtClean="0"/>
                        <a:t>1995-1999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Youth </a:t>
                      </a:r>
                      <a:r>
                        <a:rPr lang="tr-TR" dirty="0" err="1" smtClean="0"/>
                        <a:t>for</a:t>
                      </a:r>
                      <a:r>
                        <a:rPr lang="tr-TR" dirty="0" smtClean="0"/>
                        <a:t> Europe3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EVS (1998)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Socrates</a:t>
                      </a:r>
                      <a:r>
                        <a:rPr lang="tr-TR" dirty="0" smtClean="0"/>
                        <a:t>-LDV I</a:t>
                      </a:r>
                    </a:p>
                    <a:p>
                      <a:pPr algn="l"/>
                      <a:endParaRPr lang="tr-TR" dirty="0"/>
                    </a:p>
                  </a:txBody>
                  <a:tcPr/>
                </a:tc>
              </a:tr>
              <a:tr h="415668">
                <a:tc>
                  <a:txBody>
                    <a:bodyPr/>
                    <a:lstStyle/>
                    <a:p>
                      <a:r>
                        <a:rPr lang="tr-TR" dirty="0" smtClean="0"/>
                        <a:t>2000-2006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Youth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Prog</a:t>
                      </a:r>
                      <a:r>
                        <a:rPr lang="tr-TR" baseline="0" dirty="0" smtClean="0"/>
                        <a:t>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Socrates</a:t>
                      </a:r>
                      <a:r>
                        <a:rPr lang="tr-TR" dirty="0" smtClean="0"/>
                        <a:t>-LDV</a:t>
                      </a:r>
                      <a:endParaRPr lang="tr-TR" dirty="0"/>
                    </a:p>
                  </a:txBody>
                  <a:tcPr/>
                </a:tc>
              </a:tr>
              <a:tr h="415668">
                <a:tc>
                  <a:txBody>
                    <a:bodyPr/>
                    <a:lstStyle/>
                    <a:p>
                      <a:r>
                        <a:rPr lang="tr-TR" dirty="0" smtClean="0"/>
                        <a:t>2007-2013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Youth</a:t>
                      </a:r>
                      <a:r>
                        <a:rPr lang="tr-TR" baseline="0" dirty="0" smtClean="0"/>
                        <a:t> in Action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Lifelong</a:t>
                      </a:r>
                      <a:r>
                        <a:rPr lang="tr-TR" dirty="0" smtClean="0"/>
                        <a:t> Learning</a:t>
                      </a:r>
                      <a:endParaRPr lang="tr-TR" dirty="0"/>
                    </a:p>
                  </a:txBody>
                  <a:tcPr/>
                </a:tc>
              </a:tr>
              <a:tr h="64912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2014-2020</a:t>
                      </a:r>
                      <a:endParaRPr lang="tr-T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Erasmus+</a:t>
                      </a:r>
                      <a:endParaRPr lang="tr-T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8219484" cy="609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Niçin Yeni Bir Program?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7 yıllık bütçe dönemi</a:t>
            </a:r>
          </a:p>
          <a:p>
            <a:endParaRPr lang="tr-TR" sz="2000" dirty="0"/>
          </a:p>
          <a:p>
            <a:r>
              <a:rPr lang="tr-TR" sz="2000" dirty="0"/>
              <a:t>Eğitim ve gençlik alanında 25 yıllık tecrübe</a:t>
            </a:r>
          </a:p>
          <a:p>
            <a:endParaRPr lang="tr-TR" sz="2000" dirty="0"/>
          </a:p>
          <a:p>
            <a:r>
              <a:rPr lang="tr-TR" sz="2000" dirty="0"/>
              <a:t>Daha bütünleşmiş, tek bir program</a:t>
            </a:r>
          </a:p>
        </p:txBody>
      </p:sp>
    </p:spTree>
    <p:extLst>
      <p:ext uri="{BB962C8B-B14F-4D97-AF65-F5344CB8AC3E}">
        <p14:creationId xmlns:p14="http://schemas.microsoft.com/office/powerpoint/2010/main" val="1700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8219484" cy="609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Neden Erasmus+ Adı?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tr-TR" sz="2800" dirty="0" smtClean="0"/>
              <a:t>En bilinen program</a:t>
            </a:r>
          </a:p>
          <a:p>
            <a:pPr>
              <a:buFont typeface="Arial" charset="0"/>
              <a:buChar char="•"/>
            </a:pPr>
            <a:r>
              <a:rPr lang="tr-TR" sz="2800" dirty="0" smtClean="0"/>
              <a:t>+ süreklilik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33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8219484" cy="609600"/>
          </a:xfrm>
        </p:spPr>
        <p:txBody>
          <a:bodyPr>
            <a:noAutofit/>
          </a:bodyPr>
          <a:lstStyle/>
          <a:p>
            <a:r>
              <a:rPr lang="tr-TR" altLang="tr-TR" sz="3600" dirty="0" smtClean="0"/>
              <a:t>Tek Bir Program: Basitleştirilmiş Yapı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0" y="1523999"/>
            <a:ext cx="8227505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Diyagram"/>
          <p:cNvGraphicFramePr/>
          <p:nvPr>
            <p:extLst>
              <p:ext uri="{D42A27DB-BD31-4B8C-83A1-F6EECF244321}">
                <p14:modId xmlns:p14="http://schemas.microsoft.com/office/powerpoint/2010/main" val="2641212078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3912353980"/>
              </p:ext>
            </p:extLst>
          </p:nvPr>
        </p:nvGraphicFramePr>
        <p:xfrm>
          <a:off x="0" y="762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124200"/>
            <a:ext cx="1600200" cy="33855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Yüksek</a:t>
            </a:r>
            <a:r>
              <a:rPr lang="en-US" sz="800" dirty="0"/>
              <a:t> </a:t>
            </a:r>
            <a:r>
              <a:rPr lang="en-US" sz="800" dirty="0" err="1"/>
              <a:t>Öğrenim</a:t>
            </a:r>
            <a:r>
              <a:rPr lang="en-US" sz="800" dirty="0"/>
              <a:t> </a:t>
            </a:r>
            <a:r>
              <a:rPr lang="en-US" sz="800" dirty="0" err="1"/>
              <a:t>Öğrenci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Personeli</a:t>
            </a:r>
            <a:r>
              <a:rPr lang="en-US" sz="800" dirty="0"/>
              <a:t> </a:t>
            </a:r>
            <a:r>
              <a:rPr lang="en-US" sz="800" dirty="0" err="1"/>
              <a:t>İçin</a:t>
            </a:r>
            <a:r>
              <a:rPr lang="en-US" sz="800" dirty="0"/>
              <a:t> </a:t>
            </a:r>
            <a:r>
              <a:rPr lang="en-US" sz="800" dirty="0" err="1"/>
              <a:t>Hareketlilik</a:t>
            </a:r>
            <a:r>
              <a:rPr lang="en-US" sz="800" dirty="0"/>
              <a:t> </a:t>
            </a:r>
            <a:r>
              <a:rPr lang="en-US" sz="800" dirty="0" err="1"/>
              <a:t>Projesi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475910"/>
            <a:ext cx="1600200" cy="33855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Mesleki</a:t>
            </a:r>
            <a:r>
              <a:rPr lang="en-US" sz="800" dirty="0"/>
              <a:t> </a:t>
            </a:r>
            <a:r>
              <a:rPr lang="en-US" sz="800" dirty="0" err="1"/>
              <a:t>Eğitim</a:t>
            </a:r>
            <a:r>
              <a:rPr lang="en-US" sz="800" dirty="0"/>
              <a:t> </a:t>
            </a:r>
            <a:r>
              <a:rPr lang="en-US" sz="800" dirty="0" err="1"/>
              <a:t>Öğrenci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Personeli</a:t>
            </a:r>
            <a:r>
              <a:rPr lang="en-US" sz="800" dirty="0"/>
              <a:t> </a:t>
            </a:r>
            <a:r>
              <a:rPr lang="en-US" sz="800" dirty="0" err="1"/>
              <a:t>İçin</a:t>
            </a:r>
            <a:r>
              <a:rPr lang="en-US" sz="800" dirty="0"/>
              <a:t> </a:t>
            </a:r>
            <a:r>
              <a:rPr lang="en-US" sz="800" dirty="0" err="1"/>
              <a:t>Hareketlilik</a:t>
            </a:r>
            <a:r>
              <a:rPr lang="en-US" sz="800" dirty="0"/>
              <a:t> </a:t>
            </a:r>
            <a:r>
              <a:rPr lang="en-US" sz="800" dirty="0" err="1"/>
              <a:t>Projesi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0"/>
            <a:ext cx="1600200" cy="33855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Okul</a:t>
            </a:r>
            <a:r>
              <a:rPr lang="en-US" sz="800" dirty="0"/>
              <a:t> </a:t>
            </a:r>
            <a:r>
              <a:rPr lang="en-US" sz="800" dirty="0" err="1"/>
              <a:t>Eğitimi</a:t>
            </a:r>
            <a:r>
              <a:rPr lang="en-US" sz="800" dirty="0"/>
              <a:t> </a:t>
            </a:r>
            <a:r>
              <a:rPr lang="en-US" sz="800" dirty="0" err="1"/>
              <a:t>Personeli</a:t>
            </a:r>
            <a:r>
              <a:rPr lang="en-US" sz="800" dirty="0"/>
              <a:t> </a:t>
            </a:r>
            <a:r>
              <a:rPr lang="en-US" sz="800" dirty="0" err="1"/>
              <a:t>İçin</a:t>
            </a:r>
            <a:r>
              <a:rPr lang="en-US" sz="800" dirty="0"/>
              <a:t> </a:t>
            </a:r>
            <a:r>
              <a:rPr lang="en-US" sz="800" dirty="0" err="1"/>
              <a:t>Hareketlilik</a:t>
            </a:r>
            <a:r>
              <a:rPr lang="en-US" sz="800" dirty="0"/>
              <a:t> </a:t>
            </a:r>
            <a:r>
              <a:rPr lang="en-US" sz="800" dirty="0" err="1"/>
              <a:t>Projesi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1600200" cy="33855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r-TR" sz="800" dirty="0"/>
              <a:t>Yetişkin Eğitimi Personeli İçin Hareketlilik Projesi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1600200" cy="33855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Gençler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Gençlik</a:t>
            </a:r>
            <a:r>
              <a:rPr lang="en-US" sz="800" dirty="0"/>
              <a:t> </a:t>
            </a:r>
            <a:r>
              <a:rPr lang="en-US" sz="800" dirty="0" err="1"/>
              <a:t>Çalışanları</a:t>
            </a:r>
            <a:r>
              <a:rPr lang="en-US" sz="800" dirty="0"/>
              <a:t> </a:t>
            </a:r>
            <a:r>
              <a:rPr lang="en-US" sz="800" dirty="0" err="1"/>
              <a:t>İçin</a:t>
            </a:r>
            <a:r>
              <a:rPr lang="en-US" sz="800" dirty="0"/>
              <a:t> </a:t>
            </a:r>
            <a:r>
              <a:rPr lang="en-US" sz="800" dirty="0" err="1"/>
              <a:t>Hareketlilik</a:t>
            </a:r>
            <a:r>
              <a:rPr lang="en-US" sz="800" dirty="0"/>
              <a:t> </a:t>
            </a:r>
            <a:r>
              <a:rPr lang="en-US" sz="800" dirty="0" err="1"/>
              <a:t>Projesi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080242"/>
            <a:ext cx="1828800" cy="21544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Yüksek</a:t>
            </a:r>
            <a:r>
              <a:rPr lang="en-US" sz="800" dirty="0"/>
              <a:t> </a:t>
            </a:r>
            <a:r>
              <a:rPr lang="en-US" sz="800" dirty="0" err="1"/>
              <a:t>Öğrenim</a:t>
            </a:r>
            <a:r>
              <a:rPr lang="en-US" sz="800" dirty="0"/>
              <a:t> </a:t>
            </a:r>
            <a:r>
              <a:rPr lang="en-US" sz="800" dirty="0" err="1" smtClean="0"/>
              <a:t>Destekler</a:t>
            </a:r>
            <a:r>
              <a:rPr lang="en-US" sz="800" dirty="0" err="1"/>
              <a:t>i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039533" y="3334315"/>
            <a:ext cx="1828800" cy="21544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Mesleki</a:t>
            </a:r>
            <a:r>
              <a:rPr lang="en-US" sz="800" dirty="0"/>
              <a:t> </a:t>
            </a:r>
            <a:r>
              <a:rPr lang="en-US" sz="800" dirty="0" err="1"/>
              <a:t>Eğitim</a:t>
            </a:r>
            <a:r>
              <a:rPr lang="en-US" sz="800" dirty="0"/>
              <a:t> </a:t>
            </a:r>
            <a:r>
              <a:rPr lang="en-US" sz="800" dirty="0" err="1"/>
              <a:t>Destekleri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0303" y="3578187"/>
            <a:ext cx="1828800" cy="21544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/>
              <a:t>Okul</a:t>
            </a:r>
            <a:r>
              <a:rPr lang="en-US" sz="800" dirty="0"/>
              <a:t> </a:t>
            </a:r>
            <a:r>
              <a:rPr lang="en-US" sz="800" dirty="0" err="1"/>
              <a:t>Eğitimi</a:t>
            </a:r>
            <a:r>
              <a:rPr lang="en-US" sz="800" dirty="0"/>
              <a:t> </a:t>
            </a:r>
            <a:r>
              <a:rPr lang="en-US" sz="800" dirty="0" err="1"/>
              <a:t>Destekleri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39533" y="3823875"/>
            <a:ext cx="1828800" cy="21544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r-TR" sz="800" dirty="0"/>
              <a:t>Yetişkin Eğitimi </a:t>
            </a:r>
            <a:r>
              <a:rPr lang="en-US" sz="800" dirty="0" err="1"/>
              <a:t>Destekleri</a:t>
            </a:r>
            <a:endParaRPr lang="tr-TR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6461" y="4083278"/>
            <a:ext cx="1828800" cy="215444"/>
          </a:xfrm>
          <a:prstGeom prst="rect">
            <a:avLst/>
          </a:prstGeom>
          <a:noFill/>
          <a:ln>
            <a:solidFill>
              <a:srgbClr val="E6C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Gençlik</a:t>
            </a:r>
            <a:r>
              <a:rPr lang="en-US" sz="800" dirty="0" smtClean="0"/>
              <a:t> </a:t>
            </a:r>
            <a:r>
              <a:rPr lang="en-US" sz="800" dirty="0" err="1"/>
              <a:t>Destekleri</a:t>
            </a:r>
            <a:endParaRPr lang="en-US" sz="800" dirty="0"/>
          </a:p>
        </p:txBody>
      </p:sp>
      <p:sp>
        <p:nvSpPr>
          <p:cNvPr id="14" name="Donut 13"/>
          <p:cNvSpPr/>
          <p:nvPr/>
        </p:nvSpPr>
        <p:spPr>
          <a:xfrm>
            <a:off x="304800" y="2078663"/>
            <a:ext cx="1686515" cy="1038994"/>
          </a:xfrm>
          <a:prstGeom prst="donut">
            <a:avLst>
              <a:gd name="adj" fmla="val 4921"/>
            </a:avLst>
          </a:prstGeom>
          <a:solidFill>
            <a:srgbClr val="CA0F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039533" y="2041248"/>
            <a:ext cx="1686515" cy="1038994"/>
          </a:xfrm>
          <a:prstGeom prst="donut">
            <a:avLst>
              <a:gd name="adj" fmla="val 4921"/>
            </a:avLst>
          </a:prstGeom>
          <a:solidFill>
            <a:srgbClr val="CA0F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029200" y="2302433"/>
            <a:ext cx="2143715" cy="1189758"/>
          </a:xfrm>
          <a:prstGeom prst="donut">
            <a:avLst>
              <a:gd name="adj" fmla="val 4921"/>
            </a:avLst>
          </a:prstGeom>
          <a:solidFill>
            <a:srgbClr val="CA0F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4" idx="5"/>
          </p:cNvCxnSpPr>
          <p:nvPr/>
        </p:nvCxnSpPr>
        <p:spPr>
          <a:xfrm>
            <a:off x="1744331" y="2965500"/>
            <a:ext cx="3970669" cy="1945054"/>
          </a:xfrm>
          <a:prstGeom prst="straightConnector1">
            <a:avLst/>
          </a:prstGeom>
          <a:ln>
            <a:solidFill>
              <a:srgbClr val="CA0F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43400" y="2965500"/>
            <a:ext cx="1981200" cy="1758900"/>
          </a:xfrm>
          <a:prstGeom prst="straightConnector1">
            <a:avLst/>
          </a:prstGeom>
          <a:ln>
            <a:solidFill>
              <a:srgbClr val="CA0F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24600" y="3492191"/>
            <a:ext cx="304800" cy="1232209"/>
          </a:xfrm>
          <a:prstGeom prst="straightConnector1">
            <a:avLst/>
          </a:prstGeom>
          <a:ln>
            <a:solidFill>
              <a:srgbClr val="CA0F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0" y="4724400"/>
            <a:ext cx="1752600" cy="646331"/>
          </a:xfrm>
          <a:prstGeom prst="rect">
            <a:avLst/>
          </a:prstGeom>
          <a:noFill/>
          <a:ln>
            <a:solidFill>
              <a:srgbClr val="CA0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Ülke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Merkezli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Başvurular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8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276600"/>
            <a:ext cx="7772400" cy="1500187"/>
          </a:xfrm>
        </p:spPr>
        <p:txBody>
          <a:bodyPr>
            <a:noAutofit/>
          </a:bodyPr>
          <a:lstStyle/>
          <a:p>
            <a:r>
              <a:rPr lang="en-US" sz="3600" b="1" dirty="0" err="1"/>
              <a:t>Yüksek</a:t>
            </a:r>
            <a:r>
              <a:rPr lang="en-US" sz="3600" b="1" dirty="0"/>
              <a:t> </a:t>
            </a:r>
            <a:r>
              <a:rPr lang="en-US" sz="3600" b="1" dirty="0" err="1"/>
              <a:t>Öğrenim</a:t>
            </a:r>
            <a:r>
              <a:rPr lang="en-US" sz="3600" b="1" dirty="0"/>
              <a:t> </a:t>
            </a:r>
            <a:r>
              <a:rPr lang="en-US" sz="3600" b="1" dirty="0" err="1"/>
              <a:t>Öğrenci</a:t>
            </a:r>
            <a:r>
              <a:rPr lang="en-US" sz="3600" b="1" dirty="0"/>
              <a:t> ve </a:t>
            </a:r>
            <a:r>
              <a:rPr lang="en-US" sz="3600" b="1" dirty="0" err="1"/>
              <a:t>Personeli</a:t>
            </a:r>
            <a:r>
              <a:rPr lang="en-US" sz="3600" b="1" dirty="0"/>
              <a:t> İçin </a:t>
            </a:r>
            <a:r>
              <a:rPr lang="en-US" sz="3600" b="1" dirty="0" err="1"/>
              <a:t>Hareketlilik</a:t>
            </a:r>
            <a:r>
              <a:rPr lang="en-US" sz="3600" b="1" dirty="0"/>
              <a:t> </a:t>
            </a:r>
            <a:r>
              <a:rPr lang="en-US" sz="3600" b="1" dirty="0" err="1" smtClean="0"/>
              <a:t>Projesi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22313" y="5050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B61235"/>
                </a:solidFill>
              </a:rPr>
              <a:t>PERSONEL HAREKETLİLİĞİ</a:t>
            </a:r>
            <a:br>
              <a:rPr lang="tr-TR" b="1" dirty="0">
                <a:solidFill>
                  <a:srgbClr val="B61235"/>
                </a:solidFill>
              </a:rPr>
            </a:br>
            <a:r>
              <a:rPr lang="tr-TR" b="1" dirty="0" smtClean="0">
                <a:solidFill>
                  <a:srgbClr val="B61235"/>
                </a:solidFill>
              </a:rPr>
              <a:t>ÖĞRENCİ </a:t>
            </a:r>
            <a:r>
              <a:rPr lang="tr-TR" b="1" dirty="0">
                <a:solidFill>
                  <a:srgbClr val="B61235"/>
                </a:solidFill>
              </a:rPr>
              <a:t>HAREKETLİLİĞİ</a:t>
            </a:r>
            <a:endParaRPr lang="en-US" b="1" dirty="0">
              <a:solidFill>
                <a:srgbClr val="B61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8219484" cy="609600"/>
          </a:xfrm>
        </p:spPr>
        <p:txBody>
          <a:bodyPr>
            <a:noAutofit/>
          </a:bodyPr>
          <a:lstStyle/>
          <a:p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Öğrenim</a:t>
            </a:r>
            <a:r>
              <a:rPr lang="en-US" sz="2000" dirty="0"/>
              <a:t> </a:t>
            </a:r>
            <a:r>
              <a:rPr lang="en-US" sz="2000" dirty="0" err="1"/>
              <a:t>Öğrenci</a:t>
            </a:r>
            <a:r>
              <a:rPr lang="en-US" sz="2000" dirty="0"/>
              <a:t> ve </a:t>
            </a:r>
            <a:r>
              <a:rPr lang="en-US" sz="2000" dirty="0" err="1"/>
              <a:t>Personeli</a:t>
            </a:r>
            <a:r>
              <a:rPr lang="en-US" sz="2000" dirty="0"/>
              <a:t> İçin </a:t>
            </a:r>
            <a:r>
              <a:rPr lang="en-US" sz="2000" dirty="0" err="1"/>
              <a:t>Hareketlilik</a:t>
            </a:r>
            <a:r>
              <a:rPr lang="en-US" sz="2000" dirty="0"/>
              <a:t> </a:t>
            </a:r>
            <a:r>
              <a:rPr lang="en-US" sz="2000" dirty="0" err="1"/>
              <a:t>Projesi</a:t>
            </a:r>
            <a:endParaRPr lang="en-US" sz="2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71612"/>
            <a:ext cx="8229600" cy="43735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tr-TR" u="sng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tr-TR" b="1" u="sng" dirty="0">
                <a:solidFill>
                  <a:srgbClr val="B61235"/>
                </a:solidFill>
                <a:latin typeface="+mj-lt"/>
                <a:ea typeface="Tahoma" pitchFamily="34" charset="0"/>
                <a:cs typeface="Tahoma" pitchFamily="34" charset="0"/>
              </a:rPr>
              <a:t>Personel Hareketliliği: 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latin typeface="+mj-lt"/>
                <a:ea typeface="Tahoma" pitchFamily="34" charset="0"/>
                <a:cs typeface="Tahoma" pitchFamily="34" charset="0"/>
              </a:rPr>
              <a:t>Ders </a:t>
            </a:r>
            <a:r>
              <a:rPr lang="tr-TR" dirty="0">
                <a:latin typeface="+mj-lt"/>
                <a:ea typeface="Tahoma" pitchFamily="34" charset="0"/>
                <a:cs typeface="Tahoma" pitchFamily="34" charset="0"/>
              </a:rPr>
              <a:t>verme (öğretim)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+mj-lt"/>
                <a:ea typeface="Tahoma" pitchFamily="34" charset="0"/>
                <a:cs typeface="Tahoma" pitchFamily="34" charset="0"/>
              </a:rPr>
              <a:t>Eğitim alma 	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0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784</Words>
  <Application>Microsoft Office PowerPoint</Application>
  <PresentationFormat>Ekran Gösterisi (4:3)</PresentationFormat>
  <Paragraphs>163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Erasmus+ Erasmus Değişim Programı Bilgilendirme Toplantısı</vt:lpstr>
      <vt:lpstr>ERASMUS+ </vt:lpstr>
      <vt:lpstr>Erasmus+: Tarihçe</vt:lpstr>
      <vt:lpstr>Niçin Yeni Bir Program?</vt:lpstr>
      <vt:lpstr>Neden Erasmus+ Adı?</vt:lpstr>
      <vt:lpstr>Tek Bir Program: Basitleştirilmiş Yapı</vt:lpstr>
      <vt:lpstr>PowerPoint Sunusu</vt:lpstr>
      <vt:lpstr>PowerPoint Sunusu</vt:lpstr>
      <vt:lpstr>Yüksek Öğrenim Öğrenci ve Personeli İçin Hareketlilik Projesi</vt:lpstr>
      <vt:lpstr>Yüksek Öğrenim Öğrenci ve Personeli İçin Hareketlilik Projesi</vt:lpstr>
      <vt:lpstr>Erasmus Öğrenci Öğrenim Hareketliliği</vt:lpstr>
      <vt:lpstr>Erasmus Öğrenci Öğrenim Hareketliliği</vt:lpstr>
      <vt:lpstr>Erasmus Öğrenci Öğrenim Hareketliliği</vt:lpstr>
      <vt:lpstr>Erasmus Öğrenci Staj Hareketliliği</vt:lpstr>
      <vt:lpstr>Erasmus Öğrenci Staj Hareketliliği</vt:lpstr>
      <vt:lpstr>Erasmus Öğrenci Staj Hareketliliği</vt:lpstr>
      <vt:lpstr>EURODESK </vt:lpstr>
      <vt:lpstr>PowerPoint Sunusu</vt:lpstr>
      <vt:lpstr>PowerPoint Sunusu</vt:lpstr>
      <vt:lpstr>Eurodesk Türkiye Facebook sayfası</vt:lpstr>
      <vt:lpstr>Eurodesk Türkiye Twitter sayfası</vt:lpstr>
      <vt:lpstr>PowerPoint Sunusu</vt:lpstr>
    </vt:vector>
  </TitlesOfParts>
  <Company>Eksel İletişim Danışmanlığı A.Ş.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Turgut Derbeder</dc:creator>
  <cp:lastModifiedBy>Ozan Selcik</cp:lastModifiedBy>
  <cp:revision>54</cp:revision>
  <dcterms:created xsi:type="dcterms:W3CDTF">2013-12-19T14:43:13Z</dcterms:created>
  <dcterms:modified xsi:type="dcterms:W3CDTF">2014-03-10T08:46:48Z</dcterms:modified>
</cp:coreProperties>
</file>